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56" r:id="rId1"/>
  </p:sldMasterIdLst>
  <p:notesMasterIdLst>
    <p:notesMasterId r:id="rId22"/>
  </p:notesMasterIdLst>
  <p:sldIdLst>
    <p:sldId id="256" r:id="rId2"/>
    <p:sldId id="258" r:id="rId3"/>
    <p:sldId id="259" r:id="rId4"/>
    <p:sldId id="260" r:id="rId5"/>
    <p:sldId id="262" r:id="rId6"/>
    <p:sldId id="276" r:id="rId7"/>
    <p:sldId id="264" r:id="rId8"/>
    <p:sldId id="266" r:id="rId9"/>
    <p:sldId id="281" r:id="rId10"/>
    <p:sldId id="270" r:id="rId11"/>
    <p:sldId id="271" r:id="rId12"/>
    <p:sldId id="273" r:id="rId13"/>
    <p:sldId id="274" r:id="rId14"/>
    <p:sldId id="279" r:id="rId15"/>
    <p:sldId id="267" r:id="rId16"/>
    <p:sldId id="278" r:id="rId17"/>
    <p:sldId id="269" r:id="rId18"/>
    <p:sldId id="268" r:id="rId19"/>
    <p:sldId id="282" r:id="rId20"/>
    <p:sldId id="283"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089" autoAdjust="0"/>
    <p:restoredTop sz="94659"/>
  </p:normalViewPr>
  <p:slideViewPr>
    <p:cSldViewPr snapToGrid="0">
      <p:cViewPr>
        <p:scale>
          <a:sx n="72" d="100"/>
          <a:sy n="72" d="100"/>
        </p:scale>
        <p:origin x="-616" y="-4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63A374-E257-BA40-8027-2F76366D0775}" type="datetimeFigureOut">
              <a:rPr lang="en-US" smtClean="0"/>
              <a:t>12/15/2024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50A341E-1834-1A45-B594-3CD153D3973B}" type="slidenum">
              <a:rPr lang="en-US" smtClean="0"/>
              <a:t>‹#›</a:t>
            </a:fld>
            <a:endParaRPr lang="en-US"/>
          </a:p>
        </p:txBody>
      </p:sp>
    </p:spTree>
    <p:extLst>
      <p:ext uri="{BB962C8B-B14F-4D97-AF65-F5344CB8AC3E}">
        <p14:creationId xmlns:p14="http://schemas.microsoft.com/office/powerpoint/2010/main" val="38305090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sz="1200" b="1" dirty="0"/>
          </a:p>
        </p:txBody>
      </p:sp>
      <p:sp>
        <p:nvSpPr>
          <p:cNvPr id="4" name="Slide Number Placeholder 3"/>
          <p:cNvSpPr>
            <a:spLocks noGrp="1"/>
          </p:cNvSpPr>
          <p:nvPr>
            <p:ph type="sldNum" sz="quarter" idx="5"/>
          </p:nvPr>
        </p:nvSpPr>
        <p:spPr/>
        <p:txBody>
          <a:bodyPr/>
          <a:lstStyle/>
          <a:p>
            <a:fld id="{7919DA09-95EA-445C-8C87-C274365D506A}" type="slidenum">
              <a:rPr lang="en-IN" smtClean="0"/>
              <a:t>2</a:t>
            </a:fld>
            <a:endParaRPr lang="en-IN"/>
          </a:p>
        </p:txBody>
      </p:sp>
    </p:spTree>
    <p:extLst>
      <p:ext uri="{BB962C8B-B14F-4D97-AF65-F5344CB8AC3E}">
        <p14:creationId xmlns:p14="http://schemas.microsoft.com/office/powerpoint/2010/main" val="11624185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93648868-8601-A126-DD99-3C45FB5E3249}"/>
            </a:ext>
          </a:extLst>
        </p:cNvPr>
        <p:cNvGrpSpPr/>
        <p:nvPr/>
      </p:nvGrpSpPr>
      <p:grpSpPr>
        <a:xfrm>
          <a:off x="0" y="0"/>
          <a:ext cx="0" cy="0"/>
          <a:chOff x="0" y="0"/>
          <a:chExt cx="0" cy="0"/>
        </a:xfrm>
      </p:grpSpPr>
      <p:sp>
        <p:nvSpPr>
          <p:cNvPr id="2" name="Slide Image Placeholder 1">
            <a:extLst>
              <a:ext uri="{FF2B5EF4-FFF2-40B4-BE49-F238E27FC236}">
                <a16:creationId xmlns="" xmlns:a16="http://schemas.microsoft.com/office/drawing/2014/main" id="{30D58855-53C8-AF17-DE6D-D64F2EDC3AE8}"/>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 xmlns:a16="http://schemas.microsoft.com/office/drawing/2014/main" id="{BDD2B9EB-1B48-B015-C2E0-E364A4BCA50C}"/>
              </a:ext>
            </a:extLst>
          </p:cNvPr>
          <p:cNvSpPr>
            <a:spLocks noGrp="1"/>
          </p:cNvSpPr>
          <p:nvPr>
            <p:ph type="body" idx="1"/>
          </p:nvPr>
        </p:nvSpPr>
        <p:spPr/>
        <p:txBody>
          <a:bodyPr/>
          <a:lstStyle/>
          <a:p>
            <a:r>
              <a:rPr lang="en-US" sz="1200" b="1" dirty="0"/>
              <a:t>Font Styles: Times New Roman + Font Size: 25</a:t>
            </a:r>
            <a:endParaRPr lang="en-IN" sz="1200" b="1" dirty="0"/>
          </a:p>
        </p:txBody>
      </p:sp>
      <p:sp>
        <p:nvSpPr>
          <p:cNvPr id="4" name="Slide Number Placeholder 3">
            <a:extLst>
              <a:ext uri="{FF2B5EF4-FFF2-40B4-BE49-F238E27FC236}">
                <a16:creationId xmlns="" xmlns:a16="http://schemas.microsoft.com/office/drawing/2014/main" id="{4A11B322-7615-DBB6-8AAB-840902D1A3D9}"/>
              </a:ext>
            </a:extLst>
          </p:cNvPr>
          <p:cNvSpPr>
            <a:spLocks noGrp="1"/>
          </p:cNvSpPr>
          <p:nvPr>
            <p:ph type="sldNum" sz="quarter" idx="5"/>
          </p:nvPr>
        </p:nvSpPr>
        <p:spPr/>
        <p:txBody>
          <a:bodyPr/>
          <a:lstStyle/>
          <a:p>
            <a:fld id="{7919DA09-95EA-445C-8C87-C274365D506A}" type="slidenum">
              <a:rPr lang="en-IN" smtClean="0"/>
              <a:t>12</a:t>
            </a:fld>
            <a:endParaRPr lang="en-IN"/>
          </a:p>
        </p:txBody>
      </p:sp>
    </p:spTree>
    <p:extLst>
      <p:ext uri="{BB962C8B-B14F-4D97-AF65-F5344CB8AC3E}">
        <p14:creationId xmlns:p14="http://schemas.microsoft.com/office/powerpoint/2010/main" val="36006492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93648868-8601-A126-DD99-3C45FB5E3249}"/>
            </a:ext>
          </a:extLst>
        </p:cNvPr>
        <p:cNvGrpSpPr/>
        <p:nvPr/>
      </p:nvGrpSpPr>
      <p:grpSpPr>
        <a:xfrm>
          <a:off x="0" y="0"/>
          <a:ext cx="0" cy="0"/>
          <a:chOff x="0" y="0"/>
          <a:chExt cx="0" cy="0"/>
        </a:xfrm>
      </p:grpSpPr>
      <p:sp>
        <p:nvSpPr>
          <p:cNvPr id="2" name="Slide Image Placeholder 1">
            <a:extLst>
              <a:ext uri="{FF2B5EF4-FFF2-40B4-BE49-F238E27FC236}">
                <a16:creationId xmlns="" xmlns:a16="http://schemas.microsoft.com/office/drawing/2014/main" id="{30D58855-53C8-AF17-DE6D-D64F2EDC3AE8}"/>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 xmlns:a16="http://schemas.microsoft.com/office/drawing/2014/main" id="{BDD2B9EB-1B48-B015-C2E0-E364A4BCA50C}"/>
              </a:ext>
            </a:extLst>
          </p:cNvPr>
          <p:cNvSpPr>
            <a:spLocks noGrp="1"/>
          </p:cNvSpPr>
          <p:nvPr>
            <p:ph type="body" idx="1"/>
          </p:nvPr>
        </p:nvSpPr>
        <p:spPr/>
        <p:txBody>
          <a:bodyPr/>
          <a:lstStyle/>
          <a:p>
            <a:r>
              <a:rPr lang="en-US" sz="1200" b="1" dirty="0"/>
              <a:t>Font Styles: Times New Roman + Font Size: 25</a:t>
            </a:r>
            <a:endParaRPr lang="en-IN" sz="1200" b="1" dirty="0"/>
          </a:p>
        </p:txBody>
      </p:sp>
      <p:sp>
        <p:nvSpPr>
          <p:cNvPr id="4" name="Slide Number Placeholder 3">
            <a:extLst>
              <a:ext uri="{FF2B5EF4-FFF2-40B4-BE49-F238E27FC236}">
                <a16:creationId xmlns="" xmlns:a16="http://schemas.microsoft.com/office/drawing/2014/main" id="{4A11B322-7615-DBB6-8AAB-840902D1A3D9}"/>
              </a:ext>
            </a:extLst>
          </p:cNvPr>
          <p:cNvSpPr>
            <a:spLocks noGrp="1"/>
          </p:cNvSpPr>
          <p:nvPr>
            <p:ph type="sldNum" sz="quarter" idx="5"/>
          </p:nvPr>
        </p:nvSpPr>
        <p:spPr/>
        <p:txBody>
          <a:bodyPr/>
          <a:lstStyle/>
          <a:p>
            <a:fld id="{7919DA09-95EA-445C-8C87-C274365D506A}" type="slidenum">
              <a:rPr lang="en-IN" smtClean="0"/>
              <a:t>13</a:t>
            </a:fld>
            <a:endParaRPr lang="en-IN"/>
          </a:p>
        </p:txBody>
      </p:sp>
    </p:spTree>
    <p:extLst>
      <p:ext uri="{BB962C8B-B14F-4D97-AF65-F5344CB8AC3E}">
        <p14:creationId xmlns:p14="http://schemas.microsoft.com/office/powerpoint/2010/main" val="36006492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93648868-8601-A126-DD99-3C45FB5E3249}"/>
            </a:ext>
          </a:extLst>
        </p:cNvPr>
        <p:cNvGrpSpPr/>
        <p:nvPr/>
      </p:nvGrpSpPr>
      <p:grpSpPr>
        <a:xfrm>
          <a:off x="0" y="0"/>
          <a:ext cx="0" cy="0"/>
          <a:chOff x="0" y="0"/>
          <a:chExt cx="0" cy="0"/>
        </a:xfrm>
      </p:grpSpPr>
      <p:sp>
        <p:nvSpPr>
          <p:cNvPr id="2" name="Slide Image Placeholder 1">
            <a:extLst>
              <a:ext uri="{FF2B5EF4-FFF2-40B4-BE49-F238E27FC236}">
                <a16:creationId xmlns="" xmlns:a16="http://schemas.microsoft.com/office/drawing/2014/main" id="{30D58855-53C8-AF17-DE6D-D64F2EDC3AE8}"/>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 xmlns:a16="http://schemas.microsoft.com/office/drawing/2014/main" id="{BDD2B9EB-1B48-B015-C2E0-E364A4BCA50C}"/>
              </a:ext>
            </a:extLst>
          </p:cNvPr>
          <p:cNvSpPr>
            <a:spLocks noGrp="1"/>
          </p:cNvSpPr>
          <p:nvPr>
            <p:ph type="body" idx="1"/>
          </p:nvPr>
        </p:nvSpPr>
        <p:spPr/>
        <p:txBody>
          <a:bodyPr/>
          <a:lstStyle/>
          <a:p>
            <a:r>
              <a:rPr lang="en-US" sz="1200" b="1" dirty="0"/>
              <a:t>Font Styles: Times New Roman + Font Size: 25</a:t>
            </a:r>
            <a:endParaRPr lang="en-IN" sz="1200" b="1" dirty="0"/>
          </a:p>
        </p:txBody>
      </p:sp>
      <p:sp>
        <p:nvSpPr>
          <p:cNvPr id="4" name="Slide Number Placeholder 3">
            <a:extLst>
              <a:ext uri="{FF2B5EF4-FFF2-40B4-BE49-F238E27FC236}">
                <a16:creationId xmlns="" xmlns:a16="http://schemas.microsoft.com/office/drawing/2014/main" id="{4A11B322-7615-DBB6-8AAB-840902D1A3D9}"/>
              </a:ext>
            </a:extLst>
          </p:cNvPr>
          <p:cNvSpPr>
            <a:spLocks noGrp="1"/>
          </p:cNvSpPr>
          <p:nvPr>
            <p:ph type="sldNum" sz="quarter" idx="5"/>
          </p:nvPr>
        </p:nvSpPr>
        <p:spPr/>
        <p:txBody>
          <a:bodyPr/>
          <a:lstStyle/>
          <a:p>
            <a:fld id="{7919DA09-95EA-445C-8C87-C274365D506A}" type="slidenum">
              <a:rPr lang="en-IN" smtClean="0"/>
              <a:t>14</a:t>
            </a:fld>
            <a:endParaRPr lang="en-IN"/>
          </a:p>
        </p:txBody>
      </p:sp>
    </p:spTree>
    <p:extLst>
      <p:ext uri="{BB962C8B-B14F-4D97-AF65-F5344CB8AC3E}">
        <p14:creationId xmlns:p14="http://schemas.microsoft.com/office/powerpoint/2010/main" val="36006492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05BF830B-382D-4FD6-434E-0BBDCF5E8999}"/>
            </a:ext>
          </a:extLst>
        </p:cNvPr>
        <p:cNvGrpSpPr/>
        <p:nvPr/>
      </p:nvGrpSpPr>
      <p:grpSpPr>
        <a:xfrm>
          <a:off x="0" y="0"/>
          <a:ext cx="0" cy="0"/>
          <a:chOff x="0" y="0"/>
          <a:chExt cx="0" cy="0"/>
        </a:xfrm>
      </p:grpSpPr>
      <p:sp>
        <p:nvSpPr>
          <p:cNvPr id="2" name="Slide Image Placeholder 1">
            <a:extLst>
              <a:ext uri="{FF2B5EF4-FFF2-40B4-BE49-F238E27FC236}">
                <a16:creationId xmlns="" xmlns:a16="http://schemas.microsoft.com/office/drawing/2014/main" id="{1A196566-B6F3-EC01-B4A3-3FB85FCCDAB6}"/>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 xmlns:a16="http://schemas.microsoft.com/office/drawing/2014/main" id="{324399BA-F3EB-A22D-A4FF-0C2EFD0CFD1A}"/>
              </a:ext>
            </a:extLst>
          </p:cNvPr>
          <p:cNvSpPr>
            <a:spLocks noGrp="1"/>
          </p:cNvSpPr>
          <p:nvPr>
            <p:ph type="body" idx="1"/>
          </p:nvPr>
        </p:nvSpPr>
        <p:spPr/>
        <p:txBody>
          <a:bodyPr/>
          <a:lstStyle/>
          <a:p>
            <a:r>
              <a:rPr lang="en-US" sz="1200" b="1" dirty="0"/>
              <a:t>Font Styles: Times New Roman + Font Size: 25</a:t>
            </a:r>
            <a:endParaRPr lang="en-IN" sz="1200" b="1" dirty="0"/>
          </a:p>
        </p:txBody>
      </p:sp>
      <p:sp>
        <p:nvSpPr>
          <p:cNvPr id="4" name="Slide Number Placeholder 3">
            <a:extLst>
              <a:ext uri="{FF2B5EF4-FFF2-40B4-BE49-F238E27FC236}">
                <a16:creationId xmlns="" xmlns:a16="http://schemas.microsoft.com/office/drawing/2014/main" id="{2AD36BCB-BBD4-7CE0-64D2-8A144E8262F9}"/>
              </a:ext>
            </a:extLst>
          </p:cNvPr>
          <p:cNvSpPr>
            <a:spLocks noGrp="1"/>
          </p:cNvSpPr>
          <p:nvPr>
            <p:ph type="sldNum" sz="quarter" idx="5"/>
          </p:nvPr>
        </p:nvSpPr>
        <p:spPr/>
        <p:txBody>
          <a:bodyPr/>
          <a:lstStyle/>
          <a:p>
            <a:fld id="{7919DA09-95EA-445C-8C87-C274365D506A}" type="slidenum">
              <a:rPr lang="en-IN" smtClean="0"/>
              <a:t>15</a:t>
            </a:fld>
            <a:endParaRPr lang="en-IN"/>
          </a:p>
        </p:txBody>
      </p:sp>
    </p:spTree>
    <p:extLst>
      <p:ext uri="{BB962C8B-B14F-4D97-AF65-F5344CB8AC3E}">
        <p14:creationId xmlns:p14="http://schemas.microsoft.com/office/powerpoint/2010/main" val="31549300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05BF830B-382D-4FD6-434E-0BBDCF5E8999}"/>
            </a:ext>
          </a:extLst>
        </p:cNvPr>
        <p:cNvGrpSpPr/>
        <p:nvPr/>
      </p:nvGrpSpPr>
      <p:grpSpPr>
        <a:xfrm>
          <a:off x="0" y="0"/>
          <a:ext cx="0" cy="0"/>
          <a:chOff x="0" y="0"/>
          <a:chExt cx="0" cy="0"/>
        </a:xfrm>
      </p:grpSpPr>
      <p:sp>
        <p:nvSpPr>
          <p:cNvPr id="2" name="Slide Image Placeholder 1">
            <a:extLst>
              <a:ext uri="{FF2B5EF4-FFF2-40B4-BE49-F238E27FC236}">
                <a16:creationId xmlns="" xmlns:a16="http://schemas.microsoft.com/office/drawing/2014/main" id="{1A196566-B6F3-EC01-B4A3-3FB85FCCDAB6}"/>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 xmlns:a16="http://schemas.microsoft.com/office/drawing/2014/main" id="{324399BA-F3EB-A22D-A4FF-0C2EFD0CFD1A}"/>
              </a:ext>
            </a:extLst>
          </p:cNvPr>
          <p:cNvSpPr>
            <a:spLocks noGrp="1"/>
          </p:cNvSpPr>
          <p:nvPr>
            <p:ph type="body" idx="1"/>
          </p:nvPr>
        </p:nvSpPr>
        <p:spPr/>
        <p:txBody>
          <a:bodyPr/>
          <a:lstStyle/>
          <a:p>
            <a:r>
              <a:rPr lang="en-US" sz="1200" b="1" dirty="0"/>
              <a:t>Font Styles: Times New Roman + Font Size: 25</a:t>
            </a:r>
            <a:endParaRPr lang="en-IN" sz="1200" b="1" dirty="0"/>
          </a:p>
        </p:txBody>
      </p:sp>
      <p:sp>
        <p:nvSpPr>
          <p:cNvPr id="4" name="Slide Number Placeholder 3">
            <a:extLst>
              <a:ext uri="{FF2B5EF4-FFF2-40B4-BE49-F238E27FC236}">
                <a16:creationId xmlns="" xmlns:a16="http://schemas.microsoft.com/office/drawing/2014/main" id="{2AD36BCB-BBD4-7CE0-64D2-8A144E8262F9}"/>
              </a:ext>
            </a:extLst>
          </p:cNvPr>
          <p:cNvSpPr>
            <a:spLocks noGrp="1"/>
          </p:cNvSpPr>
          <p:nvPr>
            <p:ph type="sldNum" sz="quarter" idx="5"/>
          </p:nvPr>
        </p:nvSpPr>
        <p:spPr/>
        <p:txBody>
          <a:bodyPr/>
          <a:lstStyle/>
          <a:p>
            <a:fld id="{7919DA09-95EA-445C-8C87-C274365D506A}" type="slidenum">
              <a:rPr lang="en-IN" smtClean="0"/>
              <a:t>16</a:t>
            </a:fld>
            <a:endParaRPr lang="en-IN"/>
          </a:p>
        </p:txBody>
      </p:sp>
    </p:spTree>
    <p:extLst>
      <p:ext uri="{BB962C8B-B14F-4D97-AF65-F5344CB8AC3E}">
        <p14:creationId xmlns:p14="http://schemas.microsoft.com/office/powerpoint/2010/main" val="31549300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33D6792D-C446-A432-47BF-358D3377EA1E}"/>
            </a:ext>
          </a:extLst>
        </p:cNvPr>
        <p:cNvGrpSpPr/>
        <p:nvPr/>
      </p:nvGrpSpPr>
      <p:grpSpPr>
        <a:xfrm>
          <a:off x="0" y="0"/>
          <a:ext cx="0" cy="0"/>
          <a:chOff x="0" y="0"/>
          <a:chExt cx="0" cy="0"/>
        </a:xfrm>
      </p:grpSpPr>
      <p:sp>
        <p:nvSpPr>
          <p:cNvPr id="2" name="Slide Image Placeholder 1">
            <a:extLst>
              <a:ext uri="{FF2B5EF4-FFF2-40B4-BE49-F238E27FC236}">
                <a16:creationId xmlns="" xmlns:a16="http://schemas.microsoft.com/office/drawing/2014/main" id="{32664D56-752E-AAB8-FA6C-6D6DCD316C85}"/>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 xmlns:a16="http://schemas.microsoft.com/office/drawing/2014/main" id="{37BE22E6-5FEC-279A-D1E5-BD37553BA925}"/>
              </a:ext>
            </a:extLst>
          </p:cNvPr>
          <p:cNvSpPr>
            <a:spLocks noGrp="1"/>
          </p:cNvSpPr>
          <p:nvPr>
            <p:ph type="body" idx="1"/>
          </p:nvPr>
        </p:nvSpPr>
        <p:spPr/>
        <p:txBody>
          <a:bodyPr/>
          <a:lstStyle/>
          <a:p>
            <a:r>
              <a:rPr lang="en-US" sz="1200" b="1" dirty="0"/>
              <a:t>Font Styles: Times New Roman + Font Size: 25</a:t>
            </a:r>
            <a:endParaRPr lang="en-IN" sz="1200" b="1" dirty="0"/>
          </a:p>
        </p:txBody>
      </p:sp>
      <p:sp>
        <p:nvSpPr>
          <p:cNvPr id="4" name="Slide Number Placeholder 3">
            <a:extLst>
              <a:ext uri="{FF2B5EF4-FFF2-40B4-BE49-F238E27FC236}">
                <a16:creationId xmlns="" xmlns:a16="http://schemas.microsoft.com/office/drawing/2014/main" id="{B3DDA503-B28B-DAF6-06B1-25C3B157A1D6}"/>
              </a:ext>
            </a:extLst>
          </p:cNvPr>
          <p:cNvSpPr>
            <a:spLocks noGrp="1"/>
          </p:cNvSpPr>
          <p:nvPr>
            <p:ph type="sldNum" sz="quarter" idx="5"/>
          </p:nvPr>
        </p:nvSpPr>
        <p:spPr/>
        <p:txBody>
          <a:bodyPr/>
          <a:lstStyle/>
          <a:p>
            <a:fld id="{7919DA09-95EA-445C-8C87-C274365D506A}" type="slidenum">
              <a:rPr lang="en-IN" smtClean="0"/>
              <a:t>17</a:t>
            </a:fld>
            <a:endParaRPr lang="en-IN"/>
          </a:p>
        </p:txBody>
      </p:sp>
    </p:spTree>
    <p:extLst>
      <p:ext uri="{BB962C8B-B14F-4D97-AF65-F5344CB8AC3E}">
        <p14:creationId xmlns:p14="http://schemas.microsoft.com/office/powerpoint/2010/main" val="7447901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56667E67-3BFC-BDEF-8A87-69915E028919}"/>
            </a:ext>
          </a:extLst>
        </p:cNvPr>
        <p:cNvGrpSpPr/>
        <p:nvPr/>
      </p:nvGrpSpPr>
      <p:grpSpPr>
        <a:xfrm>
          <a:off x="0" y="0"/>
          <a:ext cx="0" cy="0"/>
          <a:chOff x="0" y="0"/>
          <a:chExt cx="0" cy="0"/>
        </a:xfrm>
      </p:grpSpPr>
      <p:sp>
        <p:nvSpPr>
          <p:cNvPr id="2" name="Slide Image Placeholder 1">
            <a:extLst>
              <a:ext uri="{FF2B5EF4-FFF2-40B4-BE49-F238E27FC236}">
                <a16:creationId xmlns="" xmlns:a16="http://schemas.microsoft.com/office/drawing/2014/main" id="{F79C607F-B2C3-67D4-ECF1-8B50363CFC52}"/>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 xmlns:a16="http://schemas.microsoft.com/office/drawing/2014/main" id="{90665FB2-1C9D-4050-EC01-3E3199597CB5}"/>
              </a:ext>
            </a:extLst>
          </p:cNvPr>
          <p:cNvSpPr>
            <a:spLocks noGrp="1"/>
          </p:cNvSpPr>
          <p:nvPr>
            <p:ph type="body" idx="1"/>
          </p:nvPr>
        </p:nvSpPr>
        <p:spPr/>
        <p:txBody>
          <a:bodyPr/>
          <a:lstStyle/>
          <a:p>
            <a:r>
              <a:rPr lang="en-US" sz="1200" b="1" dirty="0"/>
              <a:t>Font Styles: Times New Roman + Font Size: 25</a:t>
            </a:r>
            <a:endParaRPr lang="en-IN" sz="1200" b="1" dirty="0"/>
          </a:p>
        </p:txBody>
      </p:sp>
      <p:sp>
        <p:nvSpPr>
          <p:cNvPr id="4" name="Slide Number Placeholder 3">
            <a:extLst>
              <a:ext uri="{FF2B5EF4-FFF2-40B4-BE49-F238E27FC236}">
                <a16:creationId xmlns="" xmlns:a16="http://schemas.microsoft.com/office/drawing/2014/main" id="{F26BA3AD-C1FB-EA75-B7B4-E8A6244F1F42}"/>
              </a:ext>
            </a:extLst>
          </p:cNvPr>
          <p:cNvSpPr>
            <a:spLocks noGrp="1"/>
          </p:cNvSpPr>
          <p:nvPr>
            <p:ph type="sldNum" sz="quarter" idx="5"/>
          </p:nvPr>
        </p:nvSpPr>
        <p:spPr/>
        <p:txBody>
          <a:bodyPr/>
          <a:lstStyle/>
          <a:p>
            <a:fld id="{7919DA09-95EA-445C-8C87-C274365D506A}" type="slidenum">
              <a:rPr lang="en-IN" smtClean="0"/>
              <a:t>18</a:t>
            </a:fld>
            <a:endParaRPr lang="en-IN"/>
          </a:p>
        </p:txBody>
      </p:sp>
    </p:spTree>
    <p:extLst>
      <p:ext uri="{BB962C8B-B14F-4D97-AF65-F5344CB8AC3E}">
        <p14:creationId xmlns:p14="http://schemas.microsoft.com/office/powerpoint/2010/main" val="30090009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95F6BE56-EE12-A068-7411-268FC106A078}"/>
            </a:ext>
          </a:extLst>
        </p:cNvPr>
        <p:cNvGrpSpPr/>
        <p:nvPr/>
      </p:nvGrpSpPr>
      <p:grpSpPr>
        <a:xfrm>
          <a:off x="0" y="0"/>
          <a:ext cx="0" cy="0"/>
          <a:chOff x="0" y="0"/>
          <a:chExt cx="0" cy="0"/>
        </a:xfrm>
      </p:grpSpPr>
      <p:sp>
        <p:nvSpPr>
          <p:cNvPr id="2" name="Slide Image Placeholder 1">
            <a:extLst>
              <a:ext uri="{FF2B5EF4-FFF2-40B4-BE49-F238E27FC236}">
                <a16:creationId xmlns="" xmlns:a16="http://schemas.microsoft.com/office/drawing/2014/main" id="{8C120719-7949-65F4-8567-807B8247059A}"/>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 xmlns:a16="http://schemas.microsoft.com/office/drawing/2014/main" id="{98093F43-CD27-67E6-F270-891B76509BC5}"/>
              </a:ext>
            </a:extLst>
          </p:cNvPr>
          <p:cNvSpPr>
            <a:spLocks noGrp="1"/>
          </p:cNvSpPr>
          <p:nvPr>
            <p:ph type="body" idx="1"/>
          </p:nvPr>
        </p:nvSpPr>
        <p:spPr/>
        <p:txBody>
          <a:bodyPr/>
          <a:lstStyle/>
          <a:p>
            <a:endParaRPr lang="en-IN" sz="1200" b="1" dirty="0"/>
          </a:p>
        </p:txBody>
      </p:sp>
      <p:sp>
        <p:nvSpPr>
          <p:cNvPr id="4" name="Slide Number Placeholder 3">
            <a:extLst>
              <a:ext uri="{FF2B5EF4-FFF2-40B4-BE49-F238E27FC236}">
                <a16:creationId xmlns="" xmlns:a16="http://schemas.microsoft.com/office/drawing/2014/main" id="{E7549705-963A-05A0-9B13-88F583F8A0CD}"/>
              </a:ext>
            </a:extLst>
          </p:cNvPr>
          <p:cNvSpPr>
            <a:spLocks noGrp="1"/>
          </p:cNvSpPr>
          <p:nvPr>
            <p:ph type="sldNum" sz="quarter" idx="5"/>
          </p:nvPr>
        </p:nvSpPr>
        <p:spPr/>
        <p:txBody>
          <a:bodyPr/>
          <a:lstStyle/>
          <a:p>
            <a:fld id="{7919DA09-95EA-445C-8C87-C274365D506A}" type="slidenum">
              <a:rPr lang="en-IN" smtClean="0"/>
              <a:t>3</a:t>
            </a:fld>
            <a:endParaRPr lang="en-IN"/>
          </a:p>
        </p:txBody>
      </p:sp>
    </p:spTree>
    <p:extLst>
      <p:ext uri="{BB962C8B-B14F-4D97-AF65-F5344CB8AC3E}">
        <p14:creationId xmlns:p14="http://schemas.microsoft.com/office/powerpoint/2010/main" val="36401497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05990C58-30EB-33E3-EF44-3DB9F34A5FAD}"/>
            </a:ext>
          </a:extLst>
        </p:cNvPr>
        <p:cNvGrpSpPr/>
        <p:nvPr/>
      </p:nvGrpSpPr>
      <p:grpSpPr>
        <a:xfrm>
          <a:off x="0" y="0"/>
          <a:ext cx="0" cy="0"/>
          <a:chOff x="0" y="0"/>
          <a:chExt cx="0" cy="0"/>
        </a:xfrm>
      </p:grpSpPr>
      <p:sp>
        <p:nvSpPr>
          <p:cNvPr id="2" name="Slide Image Placeholder 1">
            <a:extLst>
              <a:ext uri="{FF2B5EF4-FFF2-40B4-BE49-F238E27FC236}">
                <a16:creationId xmlns="" xmlns:a16="http://schemas.microsoft.com/office/drawing/2014/main" id="{61BFC2EB-83B8-88ED-F0B3-6821DDF22842}"/>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 xmlns:a16="http://schemas.microsoft.com/office/drawing/2014/main" id="{F9F76099-BC16-C0D6-F315-4BC62070E3F9}"/>
              </a:ext>
            </a:extLst>
          </p:cNvPr>
          <p:cNvSpPr>
            <a:spLocks noGrp="1"/>
          </p:cNvSpPr>
          <p:nvPr>
            <p:ph type="body" idx="1"/>
          </p:nvPr>
        </p:nvSpPr>
        <p:spPr/>
        <p:txBody>
          <a:bodyPr/>
          <a:lstStyle/>
          <a:p>
            <a:endParaRPr lang="en-IN" sz="1200" b="1" dirty="0"/>
          </a:p>
        </p:txBody>
      </p:sp>
      <p:sp>
        <p:nvSpPr>
          <p:cNvPr id="4" name="Slide Number Placeholder 3">
            <a:extLst>
              <a:ext uri="{FF2B5EF4-FFF2-40B4-BE49-F238E27FC236}">
                <a16:creationId xmlns="" xmlns:a16="http://schemas.microsoft.com/office/drawing/2014/main" id="{E2A9CDA9-0E55-9774-8481-CF12B566A576}"/>
              </a:ext>
            </a:extLst>
          </p:cNvPr>
          <p:cNvSpPr>
            <a:spLocks noGrp="1"/>
          </p:cNvSpPr>
          <p:nvPr>
            <p:ph type="sldNum" sz="quarter" idx="5"/>
          </p:nvPr>
        </p:nvSpPr>
        <p:spPr/>
        <p:txBody>
          <a:bodyPr/>
          <a:lstStyle/>
          <a:p>
            <a:fld id="{7919DA09-95EA-445C-8C87-C274365D506A}" type="slidenum">
              <a:rPr lang="en-IN" smtClean="0"/>
              <a:t>4</a:t>
            </a:fld>
            <a:endParaRPr lang="en-IN"/>
          </a:p>
        </p:txBody>
      </p:sp>
    </p:spTree>
    <p:extLst>
      <p:ext uri="{BB962C8B-B14F-4D97-AF65-F5344CB8AC3E}">
        <p14:creationId xmlns:p14="http://schemas.microsoft.com/office/powerpoint/2010/main" val="27674829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232FD23A-7A24-D5F0-0516-A1D64FFE4F14}"/>
            </a:ext>
          </a:extLst>
        </p:cNvPr>
        <p:cNvGrpSpPr/>
        <p:nvPr/>
      </p:nvGrpSpPr>
      <p:grpSpPr>
        <a:xfrm>
          <a:off x="0" y="0"/>
          <a:ext cx="0" cy="0"/>
          <a:chOff x="0" y="0"/>
          <a:chExt cx="0" cy="0"/>
        </a:xfrm>
      </p:grpSpPr>
      <p:sp>
        <p:nvSpPr>
          <p:cNvPr id="2" name="Slide Image Placeholder 1">
            <a:extLst>
              <a:ext uri="{FF2B5EF4-FFF2-40B4-BE49-F238E27FC236}">
                <a16:creationId xmlns="" xmlns:a16="http://schemas.microsoft.com/office/drawing/2014/main" id="{AFF63BC1-5DFE-8FA4-1413-E33597F89A15}"/>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 xmlns:a16="http://schemas.microsoft.com/office/drawing/2014/main" id="{A7B82184-4F7D-6F2F-263C-C6681DEAAC6B}"/>
              </a:ext>
            </a:extLst>
          </p:cNvPr>
          <p:cNvSpPr>
            <a:spLocks noGrp="1"/>
          </p:cNvSpPr>
          <p:nvPr>
            <p:ph type="body" idx="1"/>
          </p:nvPr>
        </p:nvSpPr>
        <p:spPr/>
        <p:txBody>
          <a:bodyPr/>
          <a:lstStyle/>
          <a:p>
            <a:endParaRPr lang="en-IN" sz="1200" b="1" dirty="0"/>
          </a:p>
        </p:txBody>
      </p:sp>
      <p:sp>
        <p:nvSpPr>
          <p:cNvPr id="4" name="Slide Number Placeholder 3">
            <a:extLst>
              <a:ext uri="{FF2B5EF4-FFF2-40B4-BE49-F238E27FC236}">
                <a16:creationId xmlns="" xmlns:a16="http://schemas.microsoft.com/office/drawing/2014/main" id="{BB6CBB31-9976-2511-D035-7DEBF35FA2B9}"/>
              </a:ext>
            </a:extLst>
          </p:cNvPr>
          <p:cNvSpPr>
            <a:spLocks noGrp="1"/>
          </p:cNvSpPr>
          <p:nvPr>
            <p:ph type="sldNum" sz="quarter" idx="5"/>
          </p:nvPr>
        </p:nvSpPr>
        <p:spPr/>
        <p:txBody>
          <a:bodyPr/>
          <a:lstStyle/>
          <a:p>
            <a:fld id="{7919DA09-95EA-445C-8C87-C274365D506A}" type="slidenum">
              <a:rPr lang="en-IN" smtClean="0"/>
              <a:t>5</a:t>
            </a:fld>
            <a:endParaRPr lang="en-IN"/>
          </a:p>
        </p:txBody>
      </p:sp>
    </p:spTree>
    <p:extLst>
      <p:ext uri="{BB962C8B-B14F-4D97-AF65-F5344CB8AC3E}">
        <p14:creationId xmlns:p14="http://schemas.microsoft.com/office/powerpoint/2010/main" val="7632716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232FD23A-7A24-D5F0-0516-A1D64FFE4F14}"/>
            </a:ext>
          </a:extLst>
        </p:cNvPr>
        <p:cNvGrpSpPr/>
        <p:nvPr/>
      </p:nvGrpSpPr>
      <p:grpSpPr>
        <a:xfrm>
          <a:off x="0" y="0"/>
          <a:ext cx="0" cy="0"/>
          <a:chOff x="0" y="0"/>
          <a:chExt cx="0" cy="0"/>
        </a:xfrm>
      </p:grpSpPr>
      <p:sp>
        <p:nvSpPr>
          <p:cNvPr id="2" name="Slide Image Placeholder 1">
            <a:extLst>
              <a:ext uri="{FF2B5EF4-FFF2-40B4-BE49-F238E27FC236}">
                <a16:creationId xmlns="" xmlns:a16="http://schemas.microsoft.com/office/drawing/2014/main" id="{AFF63BC1-5DFE-8FA4-1413-E33597F89A15}"/>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 xmlns:a16="http://schemas.microsoft.com/office/drawing/2014/main" id="{A7B82184-4F7D-6F2F-263C-C6681DEAAC6B}"/>
              </a:ext>
            </a:extLst>
          </p:cNvPr>
          <p:cNvSpPr>
            <a:spLocks noGrp="1"/>
          </p:cNvSpPr>
          <p:nvPr>
            <p:ph type="body" idx="1"/>
          </p:nvPr>
        </p:nvSpPr>
        <p:spPr/>
        <p:txBody>
          <a:bodyPr/>
          <a:lstStyle/>
          <a:p>
            <a:endParaRPr lang="en-IN" sz="1200" b="1" dirty="0"/>
          </a:p>
        </p:txBody>
      </p:sp>
      <p:sp>
        <p:nvSpPr>
          <p:cNvPr id="4" name="Slide Number Placeholder 3">
            <a:extLst>
              <a:ext uri="{FF2B5EF4-FFF2-40B4-BE49-F238E27FC236}">
                <a16:creationId xmlns="" xmlns:a16="http://schemas.microsoft.com/office/drawing/2014/main" id="{BB6CBB31-9976-2511-D035-7DEBF35FA2B9}"/>
              </a:ext>
            </a:extLst>
          </p:cNvPr>
          <p:cNvSpPr>
            <a:spLocks noGrp="1"/>
          </p:cNvSpPr>
          <p:nvPr>
            <p:ph type="sldNum" sz="quarter" idx="5"/>
          </p:nvPr>
        </p:nvSpPr>
        <p:spPr/>
        <p:txBody>
          <a:bodyPr/>
          <a:lstStyle/>
          <a:p>
            <a:fld id="{7919DA09-95EA-445C-8C87-C274365D506A}" type="slidenum">
              <a:rPr lang="en-IN" smtClean="0"/>
              <a:t>6</a:t>
            </a:fld>
            <a:endParaRPr lang="en-IN"/>
          </a:p>
        </p:txBody>
      </p:sp>
    </p:spTree>
    <p:extLst>
      <p:ext uri="{BB962C8B-B14F-4D97-AF65-F5344CB8AC3E}">
        <p14:creationId xmlns:p14="http://schemas.microsoft.com/office/powerpoint/2010/main" val="7632716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644DC66E-0EBF-BA36-EFB2-E592E4953355}"/>
            </a:ext>
          </a:extLst>
        </p:cNvPr>
        <p:cNvGrpSpPr/>
        <p:nvPr/>
      </p:nvGrpSpPr>
      <p:grpSpPr>
        <a:xfrm>
          <a:off x="0" y="0"/>
          <a:ext cx="0" cy="0"/>
          <a:chOff x="0" y="0"/>
          <a:chExt cx="0" cy="0"/>
        </a:xfrm>
      </p:grpSpPr>
      <p:sp>
        <p:nvSpPr>
          <p:cNvPr id="2" name="Slide Image Placeholder 1">
            <a:extLst>
              <a:ext uri="{FF2B5EF4-FFF2-40B4-BE49-F238E27FC236}">
                <a16:creationId xmlns="" xmlns:a16="http://schemas.microsoft.com/office/drawing/2014/main" id="{DED3ABEA-D491-628E-3291-E60B43BFCBD3}"/>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 xmlns:a16="http://schemas.microsoft.com/office/drawing/2014/main" id="{112A1F80-F08E-874A-8BD9-E84B30FEDDD0}"/>
              </a:ext>
            </a:extLst>
          </p:cNvPr>
          <p:cNvSpPr>
            <a:spLocks noGrp="1"/>
          </p:cNvSpPr>
          <p:nvPr>
            <p:ph type="body" idx="1"/>
          </p:nvPr>
        </p:nvSpPr>
        <p:spPr/>
        <p:txBody>
          <a:bodyPr/>
          <a:lstStyle/>
          <a:p>
            <a:endParaRPr lang="en-IN" sz="1200" b="1" dirty="0"/>
          </a:p>
        </p:txBody>
      </p:sp>
      <p:sp>
        <p:nvSpPr>
          <p:cNvPr id="4" name="Slide Number Placeholder 3">
            <a:extLst>
              <a:ext uri="{FF2B5EF4-FFF2-40B4-BE49-F238E27FC236}">
                <a16:creationId xmlns="" xmlns:a16="http://schemas.microsoft.com/office/drawing/2014/main" id="{B75A263E-C21C-701F-7953-FB790DD27688}"/>
              </a:ext>
            </a:extLst>
          </p:cNvPr>
          <p:cNvSpPr>
            <a:spLocks noGrp="1"/>
          </p:cNvSpPr>
          <p:nvPr>
            <p:ph type="sldNum" sz="quarter" idx="5"/>
          </p:nvPr>
        </p:nvSpPr>
        <p:spPr/>
        <p:txBody>
          <a:bodyPr/>
          <a:lstStyle/>
          <a:p>
            <a:fld id="{7919DA09-95EA-445C-8C87-C274365D506A}" type="slidenum">
              <a:rPr lang="en-IN" smtClean="0"/>
              <a:t>7</a:t>
            </a:fld>
            <a:endParaRPr lang="en-IN"/>
          </a:p>
        </p:txBody>
      </p:sp>
    </p:spTree>
    <p:extLst>
      <p:ext uri="{BB962C8B-B14F-4D97-AF65-F5344CB8AC3E}">
        <p14:creationId xmlns:p14="http://schemas.microsoft.com/office/powerpoint/2010/main" val="14005488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54CD652A-BA82-B828-30CD-4F38C2922772}"/>
            </a:ext>
          </a:extLst>
        </p:cNvPr>
        <p:cNvGrpSpPr/>
        <p:nvPr/>
      </p:nvGrpSpPr>
      <p:grpSpPr>
        <a:xfrm>
          <a:off x="0" y="0"/>
          <a:ext cx="0" cy="0"/>
          <a:chOff x="0" y="0"/>
          <a:chExt cx="0" cy="0"/>
        </a:xfrm>
      </p:grpSpPr>
      <p:sp>
        <p:nvSpPr>
          <p:cNvPr id="2" name="Slide Image Placeholder 1">
            <a:extLst>
              <a:ext uri="{FF2B5EF4-FFF2-40B4-BE49-F238E27FC236}">
                <a16:creationId xmlns="" xmlns:a16="http://schemas.microsoft.com/office/drawing/2014/main" id="{399A1B93-0E48-0FD5-048F-3DC3C2E09502}"/>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 xmlns:a16="http://schemas.microsoft.com/office/drawing/2014/main" id="{38F96148-975E-DEEF-31C9-F814A491072F}"/>
              </a:ext>
            </a:extLst>
          </p:cNvPr>
          <p:cNvSpPr>
            <a:spLocks noGrp="1"/>
          </p:cNvSpPr>
          <p:nvPr>
            <p:ph type="body" idx="1"/>
          </p:nvPr>
        </p:nvSpPr>
        <p:spPr/>
        <p:txBody>
          <a:bodyPr/>
          <a:lstStyle/>
          <a:p>
            <a:endParaRPr lang="en-IN" sz="1200" b="1" dirty="0"/>
          </a:p>
        </p:txBody>
      </p:sp>
      <p:sp>
        <p:nvSpPr>
          <p:cNvPr id="4" name="Slide Number Placeholder 3">
            <a:extLst>
              <a:ext uri="{FF2B5EF4-FFF2-40B4-BE49-F238E27FC236}">
                <a16:creationId xmlns="" xmlns:a16="http://schemas.microsoft.com/office/drawing/2014/main" id="{01574BBB-D07F-F4E0-C81B-DC6F152095FA}"/>
              </a:ext>
            </a:extLst>
          </p:cNvPr>
          <p:cNvSpPr>
            <a:spLocks noGrp="1"/>
          </p:cNvSpPr>
          <p:nvPr>
            <p:ph type="sldNum" sz="quarter" idx="5"/>
          </p:nvPr>
        </p:nvSpPr>
        <p:spPr/>
        <p:txBody>
          <a:bodyPr/>
          <a:lstStyle/>
          <a:p>
            <a:fld id="{7919DA09-95EA-445C-8C87-C274365D506A}" type="slidenum">
              <a:rPr lang="en-IN" smtClean="0"/>
              <a:t>8</a:t>
            </a:fld>
            <a:endParaRPr lang="en-IN"/>
          </a:p>
        </p:txBody>
      </p:sp>
    </p:spTree>
    <p:extLst>
      <p:ext uri="{BB962C8B-B14F-4D97-AF65-F5344CB8AC3E}">
        <p14:creationId xmlns:p14="http://schemas.microsoft.com/office/powerpoint/2010/main" val="17416589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93648868-8601-A126-DD99-3C45FB5E3249}"/>
            </a:ext>
          </a:extLst>
        </p:cNvPr>
        <p:cNvGrpSpPr/>
        <p:nvPr/>
      </p:nvGrpSpPr>
      <p:grpSpPr>
        <a:xfrm>
          <a:off x="0" y="0"/>
          <a:ext cx="0" cy="0"/>
          <a:chOff x="0" y="0"/>
          <a:chExt cx="0" cy="0"/>
        </a:xfrm>
      </p:grpSpPr>
      <p:sp>
        <p:nvSpPr>
          <p:cNvPr id="2" name="Slide Image Placeholder 1">
            <a:extLst>
              <a:ext uri="{FF2B5EF4-FFF2-40B4-BE49-F238E27FC236}">
                <a16:creationId xmlns="" xmlns:a16="http://schemas.microsoft.com/office/drawing/2014/main" id="{30D58855-53C8-AF17-DE6D-D64F2EDC3AE8}"/>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 xmlns:a16="http://schemas.microsoft.com/office/drawing/2014/main" id="{BDD2B9EB-1B48-B015-C2E0-E364A4BCA50C}"/>
              </a:ext>
            </a:extLst>
          </p:cNvPr>
          <p:cNvSpPr>
            <a:spLocks noGrp="1"/>
          </p:cNvSpPr>
          <p:nvPr>
            <p:ph type="body" idx="1"/>
          </p:nvPr>
        </p:nvSpPr>
        <p:spPr/>
        <p:txBody>
          <a:bodyPr/>
          <a:lstStyle/>
          <a:p>
            <a:endParaRPr lang="en-IN" sz="1200" b="1" dirty="0"/>
          </a:p>
        </p:txBody>
      </p:sp>
      <p:sp>
        <p:nvSpPr>
          <p:cNvPr id="4" name="Slide Number Placeholder 3">
            <a:extLst>
              <a:ext uri="{FF2B5EF4-FFF2-40B4-BE49-F238E27FC236}">
                <a16:creationId xmlns="" xmlns:a16="http://schemas.microsoft.com/office/drawing/2014/main" id="{4A11B322-7615-DBB6-8AAB-840902D1A3D9}"/>
              </a:ext>
            </a:extLst>
          </p:cNvPr>
          <p:cNvSpPr>
            <a:spLocks noGrp="1"/>
          </p:cNvSpPr>
          <p:nvPr>
            <p:ph type="sldNum" sz="quarter" idx="5"/>
          </p:nvPr>
        </p:nvSpPr>
        <p:spPr/>
        <p:txBody>
          <a:bodyPr/>
          <a:lstStyle/>
          <a:p>
            <a:fld id="{7919DA09-95EA-445C-8C87-C274365D506A}" type="slidenum">
              <a:rPr lang="en-IN" smtClean="0"/>
              <a:t>10</a:t>
            </a:fld>
            <a:endParaRPr lang="en-IN"/>
          </a:p>
        </p:txBody>
      </p:sp>
    </p:spTree>
    <p:extLst>
      <p:ext uri="{BB962C8B-B14F-4D97-AF65-F5344CB8AC3E}">
        <p14:creationId xmlns:p14="http://schemas.microsoft.com/office/powerpoint/2010/main" val="36006492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93648868-8601-A126-DD99-3C45FB5E3249}"/>
            </a:ext>
          </a:extLst>
        </p:cNvPr>
        <p:cNvGrpSpPr/>
        <p:nvPr/>
      </p:nvGrpSpPr>
      <p:grpSpPr>
        <a:xfrm>
          <a:off x="0" y="0"/>
          <a:ext cx="0" cy="0"/>
          <a:chOff x="0" y="0"/>
          <a:chExt cx="0" cy="0"/>
        </a:xfrm>
      </p:grpSpPr>
      <p:sp>
        <p:nvSpPr>
          <p:cNvPr id="2" name="Slide Image Placeholder 1">
            <a:extLst>
              <a:ext uri="{FF2B5EF4-FFF2-40B4-BE49-F238E27FC236}">
                <a16:creationId xmlns="" xmlns:a16="http://schemas.microsoft.com/office/drawing/2014/main" id="{30D58855-53C8-AF17-DE6D-D64F2EDC3AE8}"/>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 xmlns:a16="http://schemas.microsoft.com/office/drawing/2014/main" id="{BDD2B9EB-1B48-B015-C2E0-E364A4BCA50C}"/>
              </a:ext>
            </a:extLst>
          </p:cNvPr>
          <p:cNvSpPr>
            <a:spLocks noGrp="1"/>
          </p:cNvSpPr>
          <p:nvPr>
            <p:ph type="body" idx="1"/>
          </p:nvPr>
        </p:nvSpPr>
        <p:spPr/>
        <p:txBody>
          <a:bodyPr/>
          <a:lstStyle/>
          <a:p>
            <a:r>
              <a:rPr lang="en-US" sz="1200" b="1" dirty="0"/>
              <a:t>Font Styles: Times New Roman + Font Size: 25</a:t>
            </a:r>
            <a:endParaRPr lang="en-IN" sz="1200" b="1" dirty="0"/>
          </a:p>
        </p:txBody>
      </p:sp>
      <p:sp>
        <p:nvSpPr>
          <p:cNvPr id="4" name="Slide Number Placeholder 3">
            <a:extLst>
              <a:ext uri="{FF2B5EF4-FFF2-40B4-BE49-F238E27FC236}">
                <a16:creationId xmlns="" xmlns:a16="http://schemas.microsoft.com/office/drawing/2014/main" id="{4A11B322-7615-DBB6-8AAB-840902D1A3D9}"/>
              </a:ext>
            </a:extLst>
          </p:cNvPr>
          <p:cNvSpPr>
            <a:spLocks noGrp="1"/>
          </p:cNvSpPr>
          <p:nvPr>
            <p:ph type="sldNum" sz="quarter" idx="5"/>
          </p:nvPr>
        </p:nvSpPr>
        <p:spPr/>
        <p:txBody>
          <a:bodyPr/>
          <a:lstStyle/>
          <a:p>
            <a:fld id="{7919DA09-95EA-445C-8C87-C274365D506A}" type="slidenum">
              <a:rPr lang="en-IN" smtClean="0"/>
              <a:t>11</a:t>
            </a:fld>
            <a:endParaRPr lang="en-IN"/>
          </a:p>
        </p:txBody>
      </p:sp>
    </p:spTree>
    <p:extLst>
      <p:ext uri="{BB962C8B-B14F-4D97-AF65-F5344CB8AC3E}">
        <p14:creationId xmlns:p14="http://schemas.microsoft.com/office/powerpoint/2010/main" val="36006492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6" name="Rounded Rectangle 15"/>
          <p:cNvSpPr/>
          <p:nvPr/>
        </p:nvSpPr>
        <p:spPr>
          <a:xfrm>
            <a:off x="304800" y="228600"/>
            <a:ext cx="11594592" cy="6035040"/>
          </a:xfrm>
          <a:prstGeom prst="roundRect">
            <a:avLst>
              <a:gd name="adj" fmla="val 1272"/>
            </a:avLst>
          </a:prstGeom>
          <a:gradFill>
            <a:gsLst>
              <a:gs pos="0">
                <a:schemeClr val="accent1">
                  <a:lumMod val="75000"/>
                </a:schemeClr>
              </a:gs>
              <a:gs pos="10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9"/>
          <p:cNvGrpSpPr>
            <a:grpSpLocks noChangeAspect="1"/>
          </p:cNvGrpSpPr>
          <p:nvPr/>
        </p:nvGrpSpPr>
        <p:grpSpPr bwMode="hidden">
          <a:xfrm>
            <a:off x="282220" y="5353963"/>
            <a:ext cx="11631168" cy="1331580"/>
            <a:chOff x="-3905250" y="4294188"/>
            <a:chExt cx="13011150" cy="1892300"/>
          </a:xfrm>
        </p:grpSpPr>
        <p:sp>
          <p:nvSpPr>
            <p:cNvPr id="11"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15" name="Freeform 10"/>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Title 1"/>
          <p:cNvSpPr>
            <a:spLocks noGrp="1"/>
          </p:cNvSpPr>
          <p:nvPr>
            <p:ph type="ctrTitle"/>
          </p:nvPr>
        </p:nvSpPr>
        <p:spPr>
          <a:xfrm>
            <a:off x="914400" y="1600200"/>
            <a:ext cx="10363200" cy="1780108"/>
          </a:xfrm>
        </p:spPr>
        <p:txBody>
          <a:bodyPr anchor="b">
            <a:normAutofit/>
          </a:bodyPr>
          <a:lstStyle>
            <a:lvl1pPr>
              <a:defRPr sz="4400">
                <a:solidFill>
                  <a:srgbClr val="FFFFFF"/>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28800" y="3556001"/>
            <a:ext cx="8534400" cy="1473200"/>
          </a:xfrm>
        </p:spPr>
        <p:txBody>
          <a:bodyPr>
            <a:normAutofit/>
          </a:bodyPr>
          <a:lstStyle>
            <a:lvl1pPr marL="0" indent="0" algn="ctr">
              <a:buNone/>
              <a:defRPr sz="2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CCD0576A-07DB-3B46-AC99-97A70AE23956}" type="datetimeFigureOut">
              <a:rPr lang="en-US" smtClean="0"/>
              <a:t>12/15/2024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5EAFB7-D942-8C40-850B-F7A53EC532FC}"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nchor="ctr"/>
          <a:lstStyle>
            <a:lvl1pPr algn="l">
              <a:defRPr/>
            </a:lvl1pPr>
            <a:lvl2pPr algn="l">
              <a:defRPr/>
            </a:lvl2pPr>
            <a:lvl3pPr algn="l">
              <a:defRPr/>
            </a:lvl3pPr>
            <a:lvl4pPr algn="l">
              <a:defRPr/>
            </a:lvl4pPr>
            <a:lvl5pPr algn="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CD0576A-07DB-3B46-AC99-97A70AE23956}" type="datetimeFigureOut">
              <a:rPr lang="en-US" smtClean="0"/>
              <a:t>12/15/2024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5EAFB7-D942-8C40-850B-F7A53EC532FC}"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1" name="Rounded Rectangle 20"/>
          <p:cNvSpPr/>
          <p:nvPr/>
        </p:nvSpPr>
        <p:spPr bwMode="hidden">
          <a:xfrm>
            <a:off x="304800" y="228600"/>
            <a:ext cx="11594592" cy="1426464"/>
          </a:xfrm>
          <a:prstGeom prst="roundRect">
            <a:avLst>
              <a:gd name="adj" fmla="val 7136"/>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10"/>
          </p:nvPr>
        </p:nvSpPr>
        <p:spPr/>
        <p:txBody>
          <a:bodyPr/>
          <a:lstStyle/>
          <a:p>
            <a:fld id="{CCD0576A-07DB-3B46-AC99-97A70AE23956}" type="datetimeFigureOut">
              <a:rPr lang="en-US" smtClean="0"/>
              <a:t>12/15/2024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5EAFB7-D942-8C40-850B-F7A53EC532FC}" type="slidenum">
              <a:rPr lang="en-US" smtClean="0"/>
              <a:t>‹#›</a:t>
            </a:fld>
            <a:endParaRPr lang="en-US"/>
          </a:p>
        </p:txBody>
      </p:sp>
      <p:grpSp>
        <p:nvGrpSpPr>
          <p:cNvPr id="15" name="Group 14"/>
          <p:cNvGrpSpPr>
            <a:grpSpLocks noChangeAspect="1"/>
          </p:cNvGrpSpPr>
          <p:nvPr/>
        </p:nvGrpSpPr>
        <p:grpSpPr bwMode="hidden">
          <a:xfrm>
            <a:off x="282220" y="714191"/>
            <a:ext cx="11631168" cy="1331580"/>
            <a:chOff x="-3905250" y="4294188"/>
            <a:chExt cx="13011150" cy="1892300"/>
          </a:xfrm>
        </p:grpSpPr>
        <p:sp>
          <p:nvSpPr>
            <p:cNvPr id="16"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20" name="Freeform 19"/>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Vertical Title 1"/>
          <p:cNvSpPr>
            <a:spLocks noGrp="1"/>
          </p:cNvSpPr>
          <p:nvPr>
            <p:ph type="title" orient="vert"/>
          </p:nvPr>
        </p:nvSpPr>
        <p:spPr>
          <a:xfrm>
            <a:off x="8839200" y="1447801"/>
            <a:ext cx="2743200" cy="4487333"/>
          </a:xfrm>
        </p:spPr>
        <p:txBody>
          <a:bodyPr vert="eaVert" anchor="ctr"/>
          <a:lstStyle>
            <a:lvl1pPr algn="l">
              <a:defRPr>
                <a:solidFill>
                  <a:schemeClr val="tx2"/>
                </a:solidFill>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09600" y="1447800"/>
            <a:ext cx="8026400" cy="4487334"/>
          </a:xfrm>
        </p:spPr>
        <p:txBody>
          <a:bodyPr vert="eaVert"/>
          <a:lstStyle>
            <a:lvl1pPr>
              <a:buClr>
                <a:schemeClr val="accent1"/>
              </a:buClr>
              <a:defRPr/>
            </a:lvl1pPr>
            <a:lvl2pPr>
              <a:buClr>
                <a:schemeClr val="accent1"/>
              </a:buClr>
              <a:defRPr/>
            </a:lvl2pPr>
            <a:lvl3pPr>
              <a:buClr>
                <a:schemeClr val="accent1"/>
              </a:buClr>
              <a:defRPr/>
            </a:lvl3pPr>
            <a:lvl4pPr>
              <a:buClr>
                <a:schemeClr val="accent1"/>
              </a:buClr>
              <a:defRPr/>
            </a:lvl4pPr>
            <a:lvl5pPr>
              <a:buClr>
                <a:schemeClr val="accent1"/>
              </a:buCl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CD0576A-07DB-3B46-AC99-97A70AE23956}" type="datetimeFigureOut">
              <a:rPr lang="en-US" smtClean="0"/>
              <a:t>12/15/2024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5EAFB7-D942-8C40-850B-F7A53EC532FC}" type="slidenum">
              <a:rPr lang="en-US" smtClean="0"/>
              <a:t>‹#›</a:t>
            </a:fld>
            <a:endParaRPr lang="en-US"/>
          </a:p>
        </p:txBody>
      </p:sp>
      <p:sp>
        <p:nvSpPr>
          <p:cNvPr id="7" name="Title 6"/>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4" name="Rounded Rectangle 13"/>
          <p:cNvSpPr/>
          <p:nvPr/>
        </p:nvSpPr>
        <p:spPr>
          <a:xfrm>
            <a:off x="304800" y="228600"/>
            <a:ext cx="11594592" cy="4736592"/>
          </a:xfrm>
          <a:prstGeom prst="roundRect">
            <a:avLst>
              <a:gd name="adj" fmla="val 1272"/>
            </a:avLst>
          </a:prstGeom>
          <a:gradFill>
            <a:gsLst>
              <a:gs pos="0">
                <a:schemeClr val="accent1">
                  <a:lumMod val="75000"/>
                </a:schemeClr>
              </a:gs>
              <a:gs pos="10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14"/>
          <p:cNvSpPr>
            <a:spLocks/>
          </p:cNvSpPr>
          <p:nvPr/>
        </p:nvSpPr>
        <p:spPr bwMode="hidden">
          <a:xfrm>
            <a:off x="8063251" y="4203592"/>
            <a:ext cx="3835239" cy="714026"/>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 name="Freeform 18"/>
          <p:cNvSpPr>
            <a:spLocks/>
          </p:cNvSpPr>
          <p:nvPr/>
        </p:nvSpPr>
        <p:spPr bwMode="hidden">
          <a:xfrm>
            <a:off x="3492427" y="4075290"/>
            <a:ext cx="7392687" cy="850138"/>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22"/>
          <p:cNvSpPr>
            <a:spLocks/>
          </p:cNvSpPr>
          <p:nvPr/>
        </p:nvSpPr>
        <p:spPr bwMode="hidden">
          <a:xfrm>
            <a:off x="3771637" y="4087562"/>
            <a:ext cx="7290640" cy="774272"/>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26"/>
          <p:cNvSpPr>
            <a:spLocks/>
          </p:cNvSpPr>
          <p:nvPr/>
        </p:nvSpPr>
        <p:spPr bwMode="hidden">
          <a:xfrm>
            <a:off x="7479319" y="4074175"/>
            <a:ext cx="4410667" cy="651549"/>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13" name="Freeform 10"/>
          <p:cNvSpPr>
            <a:spLocks/>
          </p:cNvSpPr>
          <p:nvPr/>
        </p:nvSpPr>
        <p:spPr bwMode="hidden">
          <a:xfrm>
            <a:off x="282220" y="4058555"/>
            <a:ext cx="11631168" cy="1329874"/>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 name="Title 1"/>
          <p:cNvSpPr>
            <a:spLocks noGrp="1"/>
          </p:cNvSpPr>
          <p:nvPr>
            <p:ph type="title"/>
          </p:nvPr>
        </p:nvSpPr>
        <p:spPr>
          <a:xfrm>
            <a:off x="920043" y="2463560"/>
            <a:ext cx="10363200" cy="1524000"/>
          </a:xfrm>
        </p:spPr>
        <p:txBody>
          <a:bodyPr anchor="t">
            <a:normAutofit/>
          </a:bodyPr>
          <a:lstStyle>
            <a:lvl1pPr algn="ctr">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823153" y="1437449"/>
            <a:ext cx="8556979" cy="939801"/>
          </a:xfrm>
        </p:spPr>
        <p:txBody>
          <a:bodyPr anchor="b">
            <a:normAutofit/>
          </a:bodyPr>
          <a:lstStyle>
            <a:lvl1pPr marL="0" indent="0" algn="ctr">
              <a:buNone/>
              <a:defRPr sz="20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CD0576A-07DB-3B46-AC99-97A70AE23956}" type="datetimeFigureOut">
              <a:rPr lang="en-US" smtClean="0"/>
              <a:t>12/15/2024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5EAFB7-D942-8C40-850B-F7A53EC532FC}"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5" name="Date Placeholder 4"/>
          <p:cNvSpPr>
            <a:spLocks noGrp="1"/>
          </p:cNvSpPr>
          <p:nvPr>
            <p:ph type="dt" sz="half" idx="10"/>
          </p:nvPr>
        </p:nvSpPr>
        <p:spPr/>
        <p:txBody>
          <a:bodyPr/>
          <a:lstStyle/>
          <a:p>
            <a:fld id="{CCD0576A-07DB-3B46-AC99-97A70AE23956}" type="datetimeFigureOut">
              <a:rPr lang="en-US" smtClean="0"/>
              <a:t>12/15/2024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5EAFB7-D942-8C40-850B-F7A53EC532FC}" type="slidenum">
              <a:rPr lang="en-US" smtClean="0"/>
              <a:t>‹#›</a:t>
            </a:fld>
            <a:endParaRPr lang="en-US"/>
          </a:p>
        </p:txBody>
      </p:sp>
      <p:sp>
        <p:nvSpPr>
          <p:cNvPr id="9" name="Content Placeholder 8"/>
          <p:cNvSpPr>
            <a:spLocks noGrp="1"/>
          </p:cNvSpPr>
          <p:nvPr>
            <p:ph sz="quarter" idx="13"/>
          </p:nvPr>
        </p:nvSpPr>
        <p:spPr>
          <a:xfrm>
            <a:off x="902207" y="2679192"/>
            <a:ext cx="5096256" cy="34472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1" name="Content Placeholder 10"/>
          <p:cNvSpPr>
            <a:spLocks noGrp="1"/>
          </p:cNvSpPr>
          <p:nvPr>
            <p:ph sz="quarter" idx="14"/>
          </p:nvPr>
        </p:nvSpPr>
        <p:spPr>
          <a:xfrm>
            <a:off x="6193536" y="2679192"/>
            <a:ext cx="5096256" cy="34472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902208" y="2678114"/>
            <a:ext cx="5096256" cy="639762"/>
          </a:xfrm>
        </p:spPr>
        <p:txBody>
          <a:bodyPr anchor="ctr"/>
          <a:lstStyle>
            <a:lvl1pPr marL="0" indent="0" algn="ctr">
              <a:buNone/>
              <a:defRPr sz="2400" b="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903110" y="3429001"/>
            <a:ext cx="5093407" cy="2697163"/>
          </a:xfrm>
        </p:spPr>
        <p:txBody>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97600" y="2678113"/>
            <a:ext cx="5096256" cy="639762"/>
          </a:xfrm>
        </p:spPr>
        <p:txBody>
          <a:bodyPr anchor="ctr"/>
          <a:lstStyle>
            <a:lvl1pPr marL="0" indent="0" algn="ctr">
              <a:buNone/>
              <a:defRPr sz="2400" b="0" i="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3367" y="3429001"/>
            <a:ext cx="5096256" cy="2697163"/>
          </a:xfrm>
        </p:spPr>
        <p:txBody>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CCD0576A-07DB-3B46-AC99-97A70AE23956}" type="datetimeFigureOut">
              <a:rPr lang="en-US" smtClean="0"/>
              <a:t>12/15/2024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85EAFB7-D942-8C40-850B-F7A53EC532FC}"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CCD0576A-07DB-3B46-AC99-97A70AE23956}" type="datetimeFigureOut">
              <a:rPr lang="en-US" smtClean="0"/>
              <a:t>12/15/2024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85EAFB7-D942-8C40-850B-F7A53EC532FC}"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2" name="Rounded Rectangle 11"/>
          <p:cNvSpPr/>
          <p:nvPr/>
        </p:nvSpPr>
        <p:spPr>
          <a:xfrm>
            <a:off x="304800" y="228600"/>
            <a:ext cx="11594592" cy="1426464"/>
          </a:xfrm>
          <a:prstGeom prst="roundRect">
            <a:avLst>
              <a:gd name="adj" fmla="val 7136"/>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p:cNvGrpSpPr>
            <a:grpSpLocks noChangeAspect="1"/>
          </p:cNvGrpSpPr>
          <p:nvPr/>
        </p:nvGrpSpPr>
        <p:grpSpPr bwMode="hidden">
          <a:xfrm>
            <a:off x="282220" y="714191"/>
            <a:ext cx="11631168" cy="1329874"/>
            <a:chOff x="-3905251" y="4294188"/>
            <a:chExt cx="13027839" cy="1892300"/>
          </a:xfrm>
        </p:grpSpPr>
        <p:sp>
          <p:nvSpPr>
            <p:cNvPr id="7"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11" name="Freeform 10"/>
            <p:cNvSpPr>
              <a:spLocks/>
            </p:cNvSpPr>
            <p:nvPr/>
          </p:nvSpPr>
          <p:spPr bwMode="hidden">
            <a:xfrm>
              <a:off x="-3905251" y="4294188"/>
              <a:ext cx="13027839"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Date Placeholder 1"/>
          <p:cNvSpPr>
            <a:spLocks noGrp="1"/>
          </p:cNvSpPr>
          <p:nvPr>
            <p:ph type="dt" sz="half" idx="10"/>
          </p:nvPr>
        </p:nvSpPr>
        <p:spPr/>
        <p:txBody>
          <a:bodyPr/>
          <a:lstStyle/>
          <a:p>
            <a:fld id="{CCD0576A-07DB-3B46-AC99-97A70AE23956}" type="datetimeFigureOut">
              <a:rPr lang="en-US" smtClean="0"/>
              <a:t>12/15/2024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5EAFB7-D942-8C40-850B-F7A53EC532FC}"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5" name="Rounded Rectangle 14"/>
          <p:cNvSpPr/>
          <p:nvPr/>
        </p:nvSpPr>
        <p:spPr>
          <a:xfrm>
            <a:off x="304800" y="228600"/>
            <a:ext cx="11594592" cy="1426464"/>
          </a:xfrm>
          <a:prstGeom prst="roundRect">
            <a:avLst>
              <a:gd name="adj" fmla="val 7136"/>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Date Placeholder 4"/>
          <p:cNvSpPr>
            <a:spLocks noGrp="1"/>
          </p:cNvSpPr>
          <p:nvPr>
            <p:ph type="dt" sz="half" idx="10"/>
          </p:nvPr>
        </p:nvSpPr>
        <p:spPr/>
        <p:txBody>
          <a:bodyPr/>
          <a:lstStyle/>
          <a:p>
            <a:fld id="{CCD0576A-07DB-3B46-AC99-97A70AE23956}" type="datetimeFigureOut">
              <a:rPr lang="en-US" smtClean="0"/>
              <a:t>12/15/2024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5EAFB7-D942-8C40-850B-F7A53EC532FC}" type="slidenum">
              <a:rPr lang="en-US" smtClean="0"/>
              <a:t>‹#›</a:t>
            </a:fld>
            <a:endParaRPr lang="en-US"/>
          </a:p>
        </p:txBody>
      </p:sp>
      <p:sp>
        <p:nvSpPr>
          <p:cNvPr id="4" name="Text Placeholder 3"/>
          <p:cNvSpPr>
            <a:spLocks noGrp="1"/>
          </p:cNvSpPr>
          <p:nvPr>
            <p:ph type="body" sz="half" idx="2"/>
          </p:nvPr>
        </p:nvSpPr>
        <p:spPr>
          <a:xfrm>
            <a:off x="1219200" y="3581401"/>
            <a:ext cx="4470400" cy="1905001"/>
          </a:xfrm>
        </p:spPr>
        <p:txBody>
          <a:bodyPr anchor="t">
            <a:normAutofit/>
          </a:bodyPr>
          <a:lstStyle>
            <a:lvl1pPr marL="0" indent="0">
              <a:spcBef>
                <a:spcPts val="0"/>
              </a:spcBef>
              <a:spcAft>
                <a:spcPts val="600"/>
              </a:spcAft>
              <a:buNone/>
              <a:defRPr sz="1800">
                <a:solidFill>
                  <a:schemeClr val="tx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grpSp>
        <p:nvGrpSpPr>
          <p:cNvPr id="2" name="Group 23"/>
          <p:cNvGrpSpPr>
            <a:grpSpLocks noChangeAspect="1"/>
          </p:cNvGrpSpPr>
          <p:nvPr/>
        </p:nvGrpSpPr>
        <p:grpSpPr bwMode="hidden">
          <a:xfrm>
            <a:off x="282220" y="714191"/>
            <a:ext cx="11631168" cy="1331580"/>
            <a:chOff x="-3905250" y="4294188"/>
            <a:chExt cx="13011150" cy="1892300"/>
          </a:xfrm>
        </p:grpSpPr>
        <p:sp>
          <p:nvSpPr>
            <p:cNvPr id="25"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29" name="Freeform 28"/>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2" name="Title 21"/>
          <p:cNvSpPr>
            <a:spLocks noGrp="1"/>
          </p:cNvSpPr>
          <p:nvPr>
            <p:ph type="title"/>
          </p:nvPr>
        </p:nvSpPr>
        <p:spPr>
          <a:xfrm>
            <a:off x="1219200" y="2286000"/>
            <a:ext cx="4470400" cy="1252728"/>
          </a:xfrm>
        </p:spPr>
        <p:txBody>
          <a:bodyPr anchor="b">
            <a:noAutofit/>
          </a:bodyPr>
          <a:lstStyle>
            <a:lvl1pPr algn="l">
              <a:defRPr sz="3200">
                <a:solidFill>
                  <a:schemeClr val="tx2"/>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6202616" y="1828800"/>
            <a:ext cx="5205435" cy="3810000"/>
          </a:xfrm>
        </p:spPr>
        <p:txBody>
          <a:bodyPr anchor="ctr"/>
          <a:lstStyle>
            <a:lvl1pPr>
              <a:buClr>
                <a:schemeClr val="bg1"/>
              </a:buClr>
              <a:defRPr sz="2200">
                <a:solidFill>
                  <a:schemeClr val="tx2"/>
                </a:solidFill>
              </a:defRPr>
            </a:lvl1pPr>
            <a:lvl2pPr>
              <a:buClr>
                <a:schemeClr val="bg1"/>
              </a:buClr>
              <a:defRPr sz="2000">
                <a:solidFill>
                  <a:schemeClr val="tx2"/>
                </a:solidFill>
              </a:defRPr>
            </a:lvl2pPr>
            <a:lvl3pPr>
              <a:buClr>
                <a:schemeClr val="bg1"/>
              </a:buClr>
              <a:defRPr sz="1800">
                <a:solidFill>
                  <a:schemeClr val="tx2"/>
                </a:solidFill>
              </a:defRPr>
            </a:lvl3pPr>
            <a:lvl4pPr>
              <a:buClr>
                <a:schemeClr val="bg1"/>
              </a:buClr>
              <a:defRPr sz="1600">
                <a:solidFill>
                  <a:schemeClr val="tx2"/>
                </a:solidFill>
              </a:defRPr>
            </a:lvl4pPr>
            <a:lvl5pPr>
              <a:buClr>
                <a:schemeClr val="bg1"/>
              </a:buClr>
              <a:defRPr sz="1600">
                <a:solidFill>
                  <a:schemeClr val="tx2"/>
                </a:solidFill>
              </a:defRPr>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5" name="Rounded Rectangle 14"/>
          <p:cNvSpPr/>
          <p:nvPr/>
        </p:nvSpPr>
        <p:spPr>
          <a:xfrm>
            <a:off x="304800" y="228600"/>
            <a:ext cx="11594592" cy="6035040"/>
          </a:xfrm>
          <a:prstGeom prst="roundRect">
            <a:avLst>
              <a:gd name="adj" fmla="val 1272"/>
            </a:avLst>
          </a:prstGeom>
          <a:gradFill>
            <a:gsLst>
              <a:gs pos="0">
                <a:schemeClr val="accent1">
                  <a:lumMod val="75000"/>
                </a:schemeClr>
              </a:gs>
              <a:gs pos="10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p:cNvGrpSpPr>
            <a:grpSpLocks noChangeAspect="1"/>
          </p:cNvGrpSpPr>
          <p:nvPr/>
        </p:nvGrpSpPr>
        <p:grpSpPr bwMode="hidden">
          <a:xfrm>
            <a:off x="282220" y="5353963"/>
            <a:ext cx="11631168" cy="1331580"/>
            <a:chOff x="-3905250" y="4294188"/>
            <a:chExt cx="13011150" cy="1892300"/>
          </a:xfrm>
        </p:grpSpPr>
        <p:sp>
          <p:nvSpPr>
            <p:cNvPr id="10"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14" name="Freeform 10"/>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Title 1"/>
          <p:cNvSpPr>
            <a:spLocks noGrp="1"/>
          </p:cNvSpPr>
          <p:nvPr>
            <p:ph type="title"/>
          </p:nvPr>
        </p:nvSpPr>
        <p:spPr>
          <a:xfrm>
            <a:off x="6498874" y="338667"/>
            <a:ext cx="5083527" cy="2429934"/>
          </a:xfrm>
        </p:spPr>
        <p:txBody>
          <a:bodyPr anchor="b">
            <a:normAutofit/>
          </a:bodyPr>
          <a:lstStyle>
            <a:lvl1pPr algn="l">
              <a:defRPr sz="2800" b="0">
                <a:solidFill>
                  <a:srgbClr val="FFFFFF"/>
                </a:solidFill>
              </a:defRPr>
            </a:lvl1pPr>
          </a:lstStyle>
          <a:p>
            <a:r>
              <a:rPr lang="en-US" smtClean="0"/>
              <a:t>Click to edit Master title style</a:t>
            </a:r>
            <a:endParaRPr lang="en-US" dirty="0"/>
          </a:p>
        </p:txBody>
      </p:sp>
      <p:sp>
        <p:nvSpPr>
          <p:cNvPr id="4" name="Text Placeholder 3"/>
          <p:cNvSpPr>
            <a:spLocks noGrp="1"/>
          </p:cNvSpPr>
          <p:nvPr>
            <p:ph type="body" sz="half" idx="2"/>
          </p:nvPr>
        </p:nvSpPr>
        <p:spPr>
          <a:xfrm>
            <a:off x="6491112" y="2785533"/>
            <a:ext cx="5091289" cy="2421467"/>
          </a:xfrm>
        </p:spPr>
        <p:txBody>
          <a:bodyPr>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CD0576A-07DB-3B46-AC99-97A70AE23956}" type="datetimeFigureOut">
              <a:rPr lang="en-US" smtClean="0"/>
              <a:t>12/15/2024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5EAFB7-D942-8C40-850B-F7A53EC532FC}" type="slidenum">
              <a:rPr lang="en-US" smtClean="0"/>
              <a:t>‹#›</a:t>
            </a:fld>
            <a:endParaRPr lang="en-US"/>
          </a:p>
        </p:txBody>
      </p:sp>
      <p:sp>
        <p:nvSpPr>
          <p:cNvPr id="3" name="Picture Placeholder 2"/>
          <p:cNvSpPr>
            <a:spLocks noGrp="1"/>
          </p:cNvSpPr>
          <p:nvPr>
            <p:ph type="pic" idx="1"/>
          </p:nvPr>
        </p:nvSpPr>
        <p:spPr>
          <a:xfrm>
            <a:off x="1117600" y="1371600"/>
            <a:ext cx="4754880" cy="2926080"/>
          </a:xfrm>
          <a:prstGeom prst="roundRect">
            <a:avLst>
              <a:gd name="adj" fmla="val 3924"/>
            </a:avLst>
          </a:prstGeom>
          <a:solidFill>
            <a:schemeClr val="accent1"/>
          </a:solidFill>
          <a:ln>
            <a:noFill/>
          </a:ln>
          <a:effectLst>
            <a:reflection blurRad="12700" stA="30000" endPos="30000" dist="5000" dir="5400000" sy="-100000" algn="bl" rotWithShape="0"/>
          </a:effectLst>
          <a:scene3d>
            <a:camera prst="perspectiveContrastingLeftFacing" fov="600000">
              <a:rot lat="240000" lon="19799999" rev="0"/>
            </a:camera>
            <a:lightRig rig="threePt" dir="t">
              <a:rot lat="0" lon="0" rev="2700000"/>
            </a:lightRig>
          </a:scene3d>
          <a:sp3d>
            <a:bevelT w="44450" h="31750"/>
          </a:sp3d>
        </p:spPr>
        <p:txBody>
          <a:bodyPr/>
          <a:lstStyle>
            <a:lvl1pPr marL="0" indent="0" algn="ctr">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 name="Rounded Rectangle 13"/>
          <p:cNvSpPr/>
          <p:nvPr/>
        </p:nvSpPr>
        <p:spPr>
          <a:xfrm>
            <a:off x="304800" y="228600"/>
            <a:ext cx="11594592" cy="2468880"/>
          </a:xfrm>
          <a:prstGeom prst="roundRect">
            <a:avLst>
              <a:gd name="adj" fmla="val 3362"/>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15"/>
          <p:cNvGrpSpPr>
            <a:grpSpLocks noChangeAspect="1"/>
          </p:cNvGrpSpPr>
          <p:nvPr/>
        </p:nvGrpSpPr>
        <p:grpSpPr bwMode="hidden">
          <a:xfrm>
            <a:off x="282220" y="1679429"/>
            <a:ext cx="11631168" cy="1329874"/>
            <a:chOff x="-3905251" y="4294188"/>
            <a:chExt cx="13027839" cy="1892300"/>
          </a:xfrm>
        </p:grpSpPr>
        <p:sp>
          <p:nvSpPr>
            <p:cNvPr id="17"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21" name="Freeform 10"/>
            <p:cNvSpPr>
              <a:spLocks/>
            </p:cNvSpPr>
            <p:nvPr/>
          </p:nvSpPr>
          <p:spPr bwMode="hidden">
            <a:xfrm>
              <a:off x="-3905251" y="4294188"/>
              <a:ext cx="13027839"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Title Placeholder 1"/>
          <p:cNvSpPr>
            <a:spLocks noGrp="1"/>
          </p:cNvSpPr>
          <p:nvPr>
            <p:ph type="title"/>
          </p:nvPr>
        </p:nvSpPr>
        <p:spPr>
          <a:xfrm>
            <a:off x="609600" y="338328"/>
            <a:ext cx="10972800" cy="1252728"/>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4" name="Date Placeholder 3"/>
          <p:cNvSpPr>
            <a:spLocks noGrp="1"/>
          </p:cNvSpPr>
          <p:nvPr>
            <p:ph type="dt" sz="half" idx="2"/>
          </p:nvPr>
        </p:nvSpPr>
        <p:spPr>
          <a:xfrm>
            <a:off x="6884896" y="6250165"/>
            <a:ext cx="5048920" cy="365125"/>
          </a:xfrm>
          <a:prstGeom prst="rect">
            <a:avLst/>
          </a:prstGeom>
        </p:spPr>
        <p:txBody>
          <a:bodyPr vert="horz" lIns="91440" tIns="45720" rIns="91440" bIns="45720" rtlCol="0" anchor="ctr"/>
          <a:lstStyle>
            <a:lvl1pPr algn="r">
              <a:defRPr sz="1000">
                <a:solidFill>
                  <a:schemeClr val="tx2"/>
                </a:solidFill>
              </a:defRPr>
            </a:lvl1pPr>
          </a:lstStyle>
          <a:p>
            <a:fld id="{CCD0576A-07DB-3B46-AC99-97A70AE23956}" type="datetimeFigureOut">
              <a:rPr lang="en-US" smtClean="0"/>
              <a:t>12/15/2024</a:t>
            </a:fld>
            <a:endParaRPr lang="en-US"/>
          </a:p>
        </p:txBody>
      </p:sp>
      <p:sp>
        <p:nvSpPr>
          <p:cNvPr id="5" name="Footer Placeholder 4"/>
          <p:cNvSpPr>
            <a:spLocks noGrp="1"/>
          </p:cNvSpPr>
          <p:nvPr>
            <p:ph type="ftr" sz="quarter" idx="3"/>
          </p:nvPr>
        </p:nvSpPr>
        <p:spPr>
          <a:xfrm>
            <a:off x="258185" y="6250165"/>
            <a:ext cx="5048921" cy="365125"/>
          </a:xfrm>
          <a:prstGeom prst="rect">
            <a:avLst/>
          </a:prstGeom>
        </p:spPr>
        <p:txBody>
          <a:bodyPr vert="horz" lIns="91440" tIns="45720" rIns="91440" bIns="45720" rtlCol="0" anchor="ctr"/>
          <a:lstStyle>
            <a:lvl1pPr algn="l">
              <a:defRPr sz="1000">
                <a:solidFill>
                  <a:schemeClr val="tx2"/>
                </a:solidFill>
              </a:defRPr>
            </a:lvl1pPr>
          </a:lstStyle>
          <a:p>
            <a:endParaRPr lang="en-US"/>
          </a:p>
        </p:txBody>
      </p:sp>
      <p:sp>
        <p:nvSpPr>
          <p:cNvPr id="6" name="Slide Number Placeholder 5"/>
          <p:cNvSpPr>
            <a:spLocks noGrp="1"/>
          </p:cNvSpPr>
          <p:nvPr>
            <p:ph type="sldNum" sz="quarter" idx="4"/>
          </p:nvPr>
        </p:nvSpPr>
        <p:spPr>
          <a:xfrm>
            <a:off x="5321451" y="6250164"/>
            <a:ext cx="1549101" cy="365125"/>
          </a:xfrm>
          <a:prstGeom prst="rect">
            <a:avLst/>
          </a:prstGeom>
        </p:spPr>
        <p:txBody>
          <a:bodyPr vert="horz" lIns="91440" tIns="45720" rIns="91440" bIns="45720" rtlCol="0" anchor="ctr"/>
          <a:lstStyle>
            <a:lvl1pPr algn="ctr">
              <a:defRPr sz="1000">
                <a:solidFill>
                  <a:schemeClr val="tx2"/>
                </a:solidFill>
              </a:defRPr>
            </a:lvl1pPr>
          </a:lstStyle>
          <a:p>
            <a:fld id="{485EAFB7-D942-8C40-850B-F7A53EC532FC}" type="slidenum">
              <a:rPr lang="en-US" smtClean="0"/>
              <a:t>‹#›</a:t>
            </a:fld>
            <a:endParaRPr lang="en-US"/>
          </a:p>
        </p:txBody>
      </p:sp>
      <p:sp>
        <p:nvSpPr>
          <p:cNvPr id="3" name="Text Placeholder 2"/>
          <p:cNvSpPr>
            <a:spLocks noGrp="1"/>
          </p:cNvSpPr>
          <p:nvPr>
            <p:ph type="body" idx="1"/>
          </p:nvPr>
        </p:nvSpPr>
        <p:spPr>
          <a:xfrm>
            <a:off x="1162757" y="2675467"/>
            <a:ext cx="9877777" cy="3450696"/>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 bg1="lt1" tx1="dk1" bg2="lt2" tx2="dk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Lst>
  <p:txStyles>
    <p:titleStyle>
      <a:lvl1pPr algn="ctr" defTabSz="914400" rtl="0" eaLnBrk="1" latinLnBrk="0" hangingPunct="1">
        <a:spcBef>
          <a:spcPct val="0"/>
        </a:spcBef>
        <a:buNone/>
        <a:defRPr sz="4400" kern="1200">
          <a:solidFill>
            <a:srgbClr val="FFFFFF"/>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74320" indent="-274320" algn="l" defTabSz="914400" rtl="0" eaLnBrk="1" latinLnBrk="0" hangingPunct="1">
        <a:spcBef>
          <a:spcPct val="20000"/>
        </a:spcBef>
        <a:buClr>
          <a:schemeClr val="accent1"/>
        </a:buClr>
        <a:buSzPct val="100000"/>
        <a:buFont typeface="Symbol" pitchFamily="18" charset="2"/>
        <a:buChar char=""/>
        <a:defRPr sz="2400" kern="1200">
          <a:solidFill>
            <a:schemeClr val="tx2"/>
          </a:solidFill>
          <a:latin typeface="+mn-lt"/>
          <a:ea typeface="+mn-ea"/>
          <a:cs typeface="+mn-cs"/>
        </a:defRPr>
      </a:lvl1pPr>
      <a:lvl2pPr marL="576263" indent="-274320" algn="l" defTabSz="914400" rtl="0" eaLnBrk="1" latinLnBrk="0" hangingPunct="1">
        <a:spcBef>
          <a:spcPct val="20000"/>
        </a:spcBef>
        <a:buClr>
          <a:schemeClr val="accent1"/>
        </a:buClr>
        <a:buSzPct val="100000"/>
        <a:buFont typeface="Symbol" pitchFamily="18" charset="2"/>
        <a:buChar char=""/>
        <a:defRPr sz="2200" kern="1200">
          <a:solidFill>
            <a:schemeClr val="tx2"/>
          </a:solidFill>
          <a:latin typeface="+mn-lt"/>
          <a:ea typeface="+mn-ea"/>
          <a:cs typeface="+mn-cs"/>
        </a:defRPr>
      </a:lvl2pPr>
      <a:lvl3pPr marL="855663" indent="-228600" algn="l" defTabSz="914400" rtl="0" eaLnBrk="1" latinLnBrk="0" hangingPunct="1">
        <a:spcBef>
          <a:spcPct val="20000"/>
        </a:spcBef>
        <a:buClr>
          <a:schemeClr val="accent1"/>
        </a:buClr>
        <a:buSzPct val="100000"/>
        <a:buFont typeface="Symbol" pitchFamily="18" charset="2"/>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SzPct val="100000"/>
        <a:buFont typeface="Symbol" pitchFamily="18" charset="2"/>
        <a:buChar char=""/>
        <a:defRPr sz="1800" kern="1200">
          <a:solidFill>
            <a:schemeClr val="tx2"/>
          </a:solidFill>
          <a:latin typeface="+mn-lt"/>
          <a:ea typeface="+mn-ea"/>
          <a:cs typeface="+mn-cs"/>
        </a:defRPr>
      </a:lvl4pPr>
      <a:lvl5pPr marL="1463040" indent="-228600" algn="l" defTabSz="914400" rtl="0" eaLnBrk="1" latinLnBrk="0" hangingPunct="1">
        <a:spcBef>
          <a:spcPct val="20000"/>
        </a:spcBef>
        <a:buClr>
          <a:schemeClr val="accent1"/>
        </a:buClr>
        <a:buSzPct val="100000"/>
        <a:buFont typeface="Symbol" pitchFamily="18" charset="2"/>
        <a:buChar char=""/>
        <a:defRPr sz="1600" kern="1200">
          <a:solidFill>
            <a:schemeClr val="tx2"/>
          </a:solidFill>
          <a:latin typeface="+mn-lt"/>
          <a:ea typeface="+mn-ea"/>
          <a:cs typeface="+mn-cs"/>
        </a:defRPr>
      </a:lvl5pPr>
      <a:lvl6pPr marL="178308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6pPr>
      <a:lvl7pPr marL="210312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7pPr>
      <a:lvl8pPr marL="242316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8pPr>
      <a:lvl9pPr marL="274320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dev.mysql.com/do"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hyperlink" Target="https://www.geeksforgeeks.org/" TargetMode="External"/><Relationship Id="rId4" Type="http://schemas.openxmlformats.org/officeDocument/2006/relationships/hyperlink" Target="https://docs.github.com/"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2B5C05F-6C10-AAB8-B9A1-704086EB8325}"/>
              </a:ext>
            </a:extLst>
          </p:cNvPr>
          <p:cNvSpPr>
            <a:spLocks noGrp="1"/>
          </p:cNvSpPr>
          <p:nvPr>
            <p:ph type="ctrTitle"/>
          </p:nvPr>
        </p:nvSpPr>
        <p:spPr>
          <a:xfrm>
            <a:off x="1524000" y="1817668"/>
            <a:ext cx="9144000" cy="1790891"/>
          </a:xfrm>
        </p:spPr>
        <p:txBody>
          <a:bodyPr>
            <a:normAutofit fontScale="90000"/>
          </a:bodyPr>
          <a:lstStyle/>
          <a:p>
            <a:r>
              <a:rPr lang="en-US" sz="4400" b="1" dirty="0">
                <a:latin typeface="Times New Roman" panose="02020603050405020304" pitchFamily="18" charset="0"/>
                <a:cs typeface="Times New Roman" panose="02020603050405020304" pitchFamily="18" charset="0"/>
              </a:rPr>
              <a:t>Mini Project-I (K24MCA18P)</a:t>
            </a:r>
            <a:r>
              <a:rPr lang="en-IN" sz="2400" b="1" dirty="0">
                <a:latin typeface="Times New Roman" panose="02020603050405020304" pitchFamily="18" charset="0"/>
                <a:cs typeface="Times New Roman" panose="02020603050405020304" pitchFamily="18" charset="0"/>
              </a:rPr>
              <a:t/>
            </a:r>
            <a:br>
              <a:rPr lang="en-IN" sz="2400" b="1" dirty="0">
                <a:latin typeface="Times New Roman" panose="02020603050405020304" pitchFamily="18" charset="0"/>
                <a:cs typeface="Times New Roman" panose="02020603050405020304" pitchFamily="18" charset="0"/>
              </a:rPr>
            </a:br>
            <a:r>
              <a:rPr lang="en-IN" sz="3500" b="1" dirty="0">
                <a:latin typeface="Times New Roman" panose="02020603050405020304" pitchFamily="18" charset="0"/>
                <a:cs typeface="Times New Roman" panose="02020603050405020304" pitchFamily="18" charset="0"/>
              </a:rPr>
              <a:t>Odd </a:t>
            </a:r>
            <a:r>
              <a:rPr lang="en-IN" sz="3500" b="1" dirty="0" smtClean="0">
                <a:latin typeface="Times New Roman" panose="02020603050405020304" pitchFamily="18" charset="0"/>
                <a:cs typeface="Times New Roman" panose="02020603050405020304" pitchFamily="18" charset="0"/>
              </a:rPr>
              <a:t>Semester</a:t>
            </a:r>
            <a:r>
              <a:rPr lang="en-IN" sz="3500" b="1" dirty="0">
                <a:latin typeface="Times New Roman" panose="02020603050405020304" pitchFamily="18" charset="0"/>
                <a:cs typeface="Times New Roman" panose="02020603050405020304" pitchFamily="18" charset="0"/>
              </a:rPr>
              <a:t/>
            </a:r>
            <a:br>
              <a:rPr lang="en-IN" sz="3500" b="1" dirty="0">
                <a:latin typeface="Times New Roman" panose="02020603050405020304" pitchFamily="18" charset="0"/>
                <a:cs typeface="Times New Roman" panose="02020603050405020304" pitchFamily="18" charset="0"/>
              </a:rPr>
            </a:br>
            <a:r>
              <a:rPr lang="en-IN" sz="3500" b="1" dirty="0">
                <a:latin typeface="Times New Roman" panose="02020603050405020304" pitchFamily="18" charset="0"/>
                <a:cs typeface="Times New Roman" panose="02020603050405020304" pitchFamily="18" charset="0"/>
              </a:rPr>
              <a:t>Session 2024-25</a:t>
            </a:r>
            <a:endParaRPr lang="en-US" sz="3500" b="1" dirty="0">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 xmlns:a16="http://schemas.microsoft.com/office/drawing/2014/main" id="{F2C24FBC-2E61-AD49-3BD0-DA7AA89F9A81}"/>
              </a:ext>
            </a:extLst>
          </p:cNvPr>
          <p:cNvSpPr>
            <a:spLocks noGrp="1"/>
          </p:cNvSpPr>
          <p:nvPr>
            <p:ph type="subTitle" idx="1"/>
          </p:nvPr>
        </p:nvSpPr>
        <p:spPr>
          <a:xfrm>
            <a:off x="1160589" y="3640016"/>
            <a:ext cx="9481039" cy="1951892"/>
          </a:xfrm>
        </p:spPr>
        <p:txBody>
          <a:bodyPr>
            <a:normAutofit/>
          </a:bodyPr>
          <a:lstStyle/>
          <a:p>
            <a:r>
              <a:rPr lang="en-US" b="1" dirty="0" smtClean="0">
                <a:solidFill>
                  <a:schemeClr val="tx1"/>
                </a:solidFill>
                <a:latin typeface="Times New Roman" panose="02020603050405020304" pitchFamily="18" charset="0"/>
                <a:cs typeface="Times New Roman" panose="02020603050405020304" pitchFamily="18" charset="0"/>
              </a:rPr>
              <a:t>“</a:t>
            </a:r>
            <a:r>
              <a:rPr lang="en-US" sz="2800" b="1" dirty="0" smtClean="0">
                <a:solidFill>
                  <a:schemeClr val="tx1"/>
                </a:solidFill>
                <a:latin typeface="Times New Roman" panose="02020603050405020304" pitchFamily="18" charset="0"/>
                <a:cs typeface="Times New Roman" panose="02020603050405020304" pitchFamily="18" charset="0"/>
              </a:rPr>
              <a:t>Airline Reservation System</a:t>
            </a:r>
            <a:r>
              <a:rPr lang="en-US" b="1" dirty="0" smtClean="0">
                <a:solidFill>
                  <a:schemeClr val="tx1"/>
                </a:solidFill>
                <a:latin typeface="Times New Roman" panose="02020603050405020304" pitchFamily="18" charset="0"/>
                <a:cs typeface="Times New Roman" panose="02020603050405020304" pitchFamily="18" charset="0"/>
              </a:rPr>
              <a:t>”</a:t>
            </a:r>
            <a:endParaRPr lang="en-US" b="1" dirty="0">
              <a:solidFill>
                <a:schemeClr val="tx1"/>
              </a:solidFill>
              <a:latin typeface="Times New Roman" panose="02020603050405020304" pitchFamily="18" charset="0"/>
              <a:cs typeface="Times New Roman" panose="02020603050405020304" pitchFamily="18" charset="0"/>
            </a:endParaRPr>
          </a:p>
          <a:p>
            <a:r>
              <a:rPr lang="en-US" sz="2000" b="1" dirty="0" smtClean="0">
                <a:solidFill>
                  <a:schemeClr val="tx1"/>
                </a:solidFill>
                <a:latin typeface="Times New Roman" panose="02020603050405020304" pitchFamily="18" charset="0"/>
                <a:cs typeface="Times New Roman" panose="02020603050405020304" pitchFamily="18" charset="0"/>
              </a:rPr>
              <a:t>Team Leader- </a:t>
            </a:r>
            <a:r>
              <a:rPr lang="en-US" sz="2000" b="1" dirty="0" err="1" smtClean="0">
                <a:solidFill>
                  <a:schemeClr val="tx1"/>
                </a:solidFill>
                <a:latin typeface="Times New Roman" panose="02020603050405020304" pitchFamily="18" charset="0"/>
                <a:cs typeface="Times New Roman" panose="02020603050405020304" pitchFamily="18" charset="0"/>
              </a:rPr>
              <a:t>Gulshan</a:t>
            </a:r>
            <a:r>
              <a:rPr lang="en-US" sz="2000" b="1" dirty="0" smtClean="0">
                <a:solidFill>
                  <a:schemeClr val="tx1"/>
                </a:solidFill>
                <a:latin typeface="Times New Roman" panose="02020603050405020304" pitchFamily="18" charset="0"/>
                <a:cs typeface="Times New Roman" panose="02020603050405020304" pitchFamily="18" charset="0"/>
              </a:rPr>
              <a:t> </a:t>
            </a:r>
            <a:r>
              <a:rPr lang="en-US" sz="2000" b="1" dirty="0" err="1" smtClean="0">
                <a:solidFill>
                  <a:schemeClr val="tx1"/>
                </a:solidFill>
                <a:latin typeface="Times New Roman" panose="02020603050405020304" pitchFamily="18" charset="0"/>
                <a:cs typeface="Times New Roman" panose="02020603050405020304" pitchFamily="18" charset="0"/>
              </a:rPr>
              <a:t>Kumari</a:t>
            </a:r>
            <a:r>
              <a:rPr lang="en-US" sz="2000" b="1" dirty="0" smtClean="0">
                <a:solidFill>
                  <a:schemeClr val="tx1"/>
                </a:solidFill>
                <a:latin typeface="Times New Roman" panose="02020603050405020304" pitchFamily="18" charset="0"/>
                <a:cs typeface="Times New Roman" panose="02020603050405020304" pitchFamily="18" charset="0"/>
              </a:rPr>
              <a:t>  Roll No- 2426MCA1937</a:t>
            </a:r>
            <a:endParaRPr lang="en-US" sz="2000" b="1" dirty="0">
              <a:solidFill>
                <a:schemeClr val="tx1"/>
              </a:solidFill>
              <a:latin typeface="Times New Roman" panose="02020603050405020304" pitchFamily="18" charset="0"/>
              <a:cs typeface="Times New Roman" panose="02020603050405020304" pitchFamily="18" charset="0"/>
            </a:endParaRPr>
          </a:p>
          <a:p>
            <a:r>
              <a:rPr lang="en-US" sz="2000" b="1" dirty="0" smtClean="0">
                <a:solidFill>
                  <a:schemeClr val="tx1"/>
                </a:solidFill>
                <a:latin typeface="Times New Roman" panose="02020603050405020304" pitchFamily="18" charset="0"/>
                <a:cs typeface="Times New Roman" panose="02020603050405020304" pitchFamily="18" charset="0"/>
              </a:rPr>
              <a:t>Member 1- </a:t>
            </a:r>
            <a:r>
              <a:rPr lang="en-US" sz="2000" b="1" dirty="0" err="1" smtClean="0">
                <a:solidFill>
                  <a:schemeClr val="tx1"/>
                </a:solidFill>
                <a:latin typeface="Times New Roman" panose="02020603050405020304" pitchFamily="18" charset="0"/>
                <a:cs typeface="Times New Roman" panose="02020603050405020304" pitchFamily="18" charset="0"/>
              </a:rPr>
              <a:t>Himanshi</a:t>
            </a:r>
            <a:r>
              <a:rPr lang="en-US" sz="2000" b="1" dirty="0" smtClean="0">
                <a:solidFill>
                  <a:schemeClr val="tx1"/>
                </a:solidFill>
                <a:latin typeface="Times New Roman" panose="02020603050405020304" pitchFamily="18" charset="0"/>
                <a:cs typeface="Times New Roman" panose="02020603050405020304" pitchFamily="18" charset="0"/>
              </a:rPr>
              <a:t> Sharma  Roll No-2426MCA206</a:t>
            </a:r>
          </a:p>
          <a:p>
            <a:r>
              <a:rPr lang="en-US" sz="2000" b="1" dirty="0" smtClean="0">
                <a:solidFill>
                  <a:schemeClr val="tx1"/>
                </a:solidFill>
                <a:latin typeface="Times New Roman" panose="02020603050405020304" pitchFamily="18" charset="0"/>
                <a:cs typeface="Times New Roman" panose="02020603050405020304" pitchFamily="18" charset="0"/>
              </a:rPr>
              <a:t>Member 2- </a:t>
            </a:r>
            <a:r>
              <a:rPr lang="en-US" sz="2000" b="1" dirty="0" err="1" smtClean="0">
                <a:solidFill>
                  <a:schemeClr val="tx1"/>
                </a:solidFill>
                <a:latin typeface="Times New Roman" panose="02020603050405020304" pitchFamily="18" charset="0"/>
                <a:cs typeface="Times New Roman" panose="02020603050405020304" pitchFamily="18" charset="0"/>
              </a:rPr>
              <a:t>Mukul</a:t>
            </a:r>
            <a:r>
              <a:rPr lang="en-US" sz="2000" b="1" dirty="0" smtClean="0">
                <a:solidFill>
                  <a:schemeClr val="tx1"/>
                </a:solidFill>
                <a:latin typeface="Times New Roman" panose="02020603050405020304" pitchFamily="18" charset="0"/>
                <a:cs typeface="Times New Roman" panose="02020603050405020304" pitchFamily="18" charset="0"/>
              </a:rPr>
              <a:t> </a:t>
            </a:r>
            <a:r>
              <a:rPr lang="en-US" sz="2000" b="1" dirty="0" err="1" smtClean="0">
                <a:solidFill>
                  <a:schemeClr val="tx1"/>
                </a:solidFill>
                <a:latin typeface="Times New Roman" panose="02020603050405020304" pitchFamily="18" charset="0"/>
                <a:cs typeface="Times New Roman" panose="02020603050405020304" pitchFamily="18" charset="0"/>
              </a:rPr>
              <a:t>Dhiman</a:t>
            </a:r>
            <a:r>
              <a:rPr lang="en-US" sz="2000" b="1" dirty="0" smtClean="0">
                <a:solidFill>
                  <a:schemeClr val="tx1"/>
                </a:solidFill>
                <a:latin typeface="Times New Roman" panose="02020603050405020304" pitchFamily="18" charset="0"/>
                <a:cs typeface="Times New Roman" panose="02020603050405020304" pitchFamily="18" charset="0"/>
              </a:rPr>
              <a:t>  Roll no- 2426MCA888</a:t>
            </a:r>
          </a:p>
          <a:p>
            <a:endParaRPr lang="en-US" b="1" dirty="0">
              <a:latin typeface="Times New Roman" panose="02020603050405020304" pitchFamily="18" charset="0"/>
              <a:cs typeface="Times New Roman" panose="02020603050405020304" pitchFamily="18" charset="0"/>
            </a:endParaRPr>
          </a:p>
          <a:p>
            <a:endParaRPr lang="en-US" b="1" dirty="0">
              <a:latin typeface="Times New Roman" panose="02020603050405020304" pitchFamily="18" charset="0"/>
              <a:cs typeface="Times New Roman" panose="02020603050405020304" pitchFamily="18" charset="0"/>
            </a:endParaRPr>
          </a:p>
        </p:txBody>
      </p:sp>
      <p:sp>
        <p:nvSpPr>
          <p:cNvPr id="4" name="Subtitle 2">
            <a:extLst>
              <a:ext uri="{FF2B5EF4-FFF2-40B4-BE49-F238E27FC236}">
                <a16:creationId xmlns="" xmlns:a16="http://schemas.microsoft.com/office/drawing/2014/main" id="{C7EFE38A-2987-AEC9-33EC-1BC6CB5C10DA}"/>
              </a:ext>
            </a:extLst>
          </p:cNvPr>
          <p:cNvSpPr txBox="1">
            <a:spLocks/>
          </p:cNvSpPr>
          <p:nvPr/>
        </p:nvSpPr>
        <p:spPr>
          <a:xfrm>
            <a:off x="1524000" y="4782598"/>
            <a:ext cx="9144000" cy="76269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US" dirty="0"/>
          </a:p>
        </p:txBody>
      </p:sp>
      <p:sp>
        <p:nvSpPr>
          <p:cNvPr id="5" name="Subtitle 2">
            <a:extLst>
              <a:ext uri="{FF2B5EF4-FFF2-40B4-BE49-F238E27FC236}">
                <a16:creationId xmlns="" xmlns:a16="http://schemas.microsoft.com/office/drawing/2014/main" id="{43043289-20F1-1B73-C850-CE92562B546B}"/>
              </a:ext>
            </a:extLst>
          </p:cNvPr>
          <p:cNvSpPr txBox="1">
            <a:spLocks/>
          </p:cNvSpPr>
          <p:nvPr/>
        </p:nvSpPr>
        <p:spPr>
          <a:xfrm>
            <a:off x="9223131" y="4933315"/>
            <a:ext cx="2889739" cy="1223962"/>
          </a:xfrm>
          <a:prstGeom prst="rect">
            <a:avLst/>
          </a:prstGeom>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r>
              <a:rPr lang="en-IN" b="1" u="sng" dirty="0">
                <a:latin typeface="Times New Roman" panose="02020603050405020304" pitchFamily="18" charset="0"/>
                <a:cs typeface="Times New Roman" panose="02020603050405020304" pitchFamily="18" charset="0"/>
              </a:rPr>
              <a:t>Project Supervisor</a:t>
            </a:r>
            <a:r>
              <a:rPr lang="en-IN" b="1" u="sng" dirty="0" smtClean="0">
                <a:latin typeface="Times New Roman" panose="02020603050405020304" pitchFamily="18" charset="0"/>
                <a:cs typeface="Times New Roman" panose="02020603050405020304" pitchFamily="18" charset="0"/>
              </a:rPr>
              <a:t>:</a:t>
            </a:r>
          </a:p>
          <a:p>
            <a:pPr algn="just"/>
            <a:r>
              <a:rPr lang="en-US" dirty="0" smtClean="0">
                <a:solidFill>
                  <a:srgbClr val="FF0000"/>
                </a:solidFill>
                <a:latin typeface="Times New Roman" panose="02020603050405020304" pitchFamily="18" charset="0"/>
                <a:cs typeface="Times New Roman" panose="02020603050405020304" pitchFamily="18" charset="0"/>
              </a:rPr>
              <a:t>Prof. </a:t>
            </a:r>
            <a:r>
              <a:rPr lang="en-US" dirty="0" err="1" smtClean="0">
                <a:solidFill>
                  <a:srgbClr val="FF0000"/>
                </a:solidFill>
                <a:latin typeface="Times New Roman" panose="02020603050405020304" pitchFamily="18" charset="0"/>
                <a:cs typeface="Times New Roman" panose="02020603050405020304" pitchFamily="18" charset="0"/>
              </a:rPr>
              <a:t>Arpit</a:t>
            </a:r>
            <a:r>
              <a:rPr lang="en-US" dirty="0" smtClean="0">
                <a:solidFill>
                  <a:srgbClr val="FF0000"/>
                </a:solidFill>
                <a:latin typeface="Times New Roman" panose="02020603050405020304" pitchFamily="18" charset="0"/>
                <a:cs typeface="Times New Roman" panose="02020603050405020304" pitchFamily="18" charset="0"/>
              </a:rPr>
              <a:t> Sir</a:t>
            </a:r>
          </a:p>
          <a:p>
            <a:pPr algn="just"/>
            <a:r>
              <a:rPr lang="en-US" dirty="0" smtClean="0">
                <a:solidFill>
                  <a:srgbClr val="FF0000"/>
                </a:solidFill>
                <a:latin typeface="Times New Roman" panose="02020603050405020304" pitchFamily="18" charset="0"/>
                <a:cs typeface="Times New Roman" panose="02020603050405020304" pitchFamily="18" charset="0"/>
              </a:rPr>
              <a:t>Assistant Professor</a:t>
            </a:r>
            <a:endParaRPr lang="en-IN" dirty="0" smtClean="0">
              <a:solidFill>
                <a:srgbClr val="FF0000"/>
              </a:solidFill>
              <a:latin typeface="Times New Roman" panose="02020603050405020304" pitchFamily="18" charset="0"/>
              <a:cs typeface="Times New Roman" panose="02020603050405020304" pitchFamily="18" charset="0"/>
            </a:endParaRPr>
          </a:p>
          <a:p>
            <a:pPr algn="just"/>
            <a:endParaRPr lang="en-IN" b="1" u="sng" dirty="0">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 xmlns:a16="http://schemas.microsoft.com/office/drawing/2014/main" id="{29A50B94-DBEB-9815-4684-223EC27F9F0D}"/>
              </a:ext>
            </a:extLst>
          </p:cNvPr>
          <p:cNvPicPr>
            <a:picLocks noChangeAspect="1"/>
          </p:cNvPicPr>
          <p:nvPr/>
        </p:nvPicPr>
        <p:blipFill>
          <a:blip r:embed="rId2"/>
          <a:stretch>
            <a:fillRect/>
          </a:stretch>
        </p:blipFill>
        <p:spPr>
          <a:xfrm>
            <a:off x="0" y="2510"/>
            <a:ext cx="12192000" cy="1384490"/>
          </a:xfrm>
          <a:prstGeom prst="rect">
            <a:avLst/>
          </a:prstGeom>
        </p:spPr>
      </p:pic>
    </p:spTree>
    <p:extLst>
      <p:ext uri="{BB962C8B-B14F-4D97-AF65-F5344CB8AC3E}">
        <p14:creationId xmlns:p14="http://schemas.microsoft.com/office/powerpoint/2010/main" val="149316167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AE661D3E-F416-9D02-C47C-70528E575BD1}"/>
            </a:ext>
          </a:extLst>
        </p:cNvPr>
        <p:cNvGrpSpPr/>
        <p:nvPr/>
      </p:nvGrpSpPr>
      <p:grpSpPr>
        <a:xfrm>
          <a:off x="0" y="0"/>
          <a:ext cx="0" cy="0"/>
          <a:chOff x="0" y="0"/>
          <a:chExt cx="0" cy="0"/>
        </a:xfrm>
      </p:grpSpPr>
      <p:sp>
        <p:nvSpPr>
          <p:cNvPr id="5" name="Content Placeholder 4">
            <a:extLst>
              <a:ext uri="{FF2B5EF4-FFF2-40B4-BE49-F238E27FC236}">
                <a16:creationId xmlns="" xmlns:a16="http://schemas.microsoft.com/office/drawing/2014/main" id="{D67FCA45-76F6-3676-3AF5-AA9B6C38E6CE}"/>
              </a:ext>
            </a:extLst>
          </p:cNvPr>
          <p:cNvSpPr>
            <a:spLocks noGrp="1"/>
          </p:cNvSpPr>
          <p:nvPr>
            <p:ph idx="1"/>
          </p:nvPr>
        </p:nvSpPr>
        <p:spPr/>
        <p:txBody>
          <a:bodyPr>
            <a:normAutofit lnSpcReduction="10000"/>
          </a:bodyPr>
          <a:lstStyle/>
          <a:p>
            <a:pPr marL="0" indent="0">
              <a:buNone/>
            </a:pPr>
            <a:r>
              <a:rPr lang="en-US" sz="2400" b="1" dirty="0"/>
              <a:t>2. Flight Search </a:t>
            </a:r>
            <a:r>
              <a:rPr lang="en-US" sz="2400" b="1" dirty="0" smtClean="0"/>
              <a:t>Module</a:t>
            </a:r>
          </a:p>
          <a:p>
            <a:pPr marL="0" indent="0">
              <a:buNone/>
            </a:pPr>
            <a:r>
              <a:rPr lang="en-US" sz="2400" b="1" dirty="0" smtClean="0"/>
              <a:t>  Purpose</a:t>
            </a:r>
            <a:r>
              <a:rPr lang="en-US" sz="2400" dirty="0" smtClean="0"/>
              <a:t>: Allow users to search for available flights based on specific         criteria.</a:t>
            </a:r>
          </a:p>
          <a:p>
            <a:pPr marL="0" indent="0">
              <a:buNone/>
            </a:pPr>
            <a:endParaRPr lang="en-US" sz="2400" b="1" dirty="0" smtClean="0"/>
          </a:p>
          <a:p>
            <a:pPr marL="0" indent="0">
              <a:buNone/>
            </a:pPr>
            <a:r>
              <a:rPr lang="en-US" sz="2400" b="1" dirty="0" smtClean="0"/>
              <a:t> Features</a:t>
            </a:r>
            <a:r>
              <a:rPr lang="en-US" sz="2400" dirty="0" smtClean="0"/>
              <a:t>:</a:t>
            </a:r>
          </a:p>
          <a:p>
            <a:pPr lvl="1"/>
            <a:r>
              <a:rPr lang="en-US" sz="2000" dirty="0" smtClean="0"/>
              <a:t>Search </a:t>
            </a:r>
            <a:r>
              <a:rPr lang="en-US" sz="2000" dirty="0"/>
              <a:t>flights by departure and destination locations.</a:t>
            </a:r>
          </a:p>
          <a:p>
            <a:pPr lvl="1"/>
            <a:r>
              <a:rPr lang="en-US" sz="2000" dirty="0"/>
              <a:t>Filter by date, time, airline, and flight type (direct, connecting).</a:t>
            </a:r>
          </a:p>
          <a:p>
            <a:pPr lvl="1"/>
            <a:r>
              <a:rPr lang="en-US" sz="2000" dirty="0"/>
              <a:t>Display available seats and pricing for selected flights.</a:t>
            </a:r>
          </a:p>
          <a:p>
            <a:pPr lvl="1"/>
            <a:r>
              <a:rPr lang="en-US" sz="2000" dirty="0"/>
              <a:t>Sorting options (e.g., by price, duration, departure time).</a:t>
            </a:r>
          </a:p>
          <a:p>
            <a:pPr lvl="0">
              <a:buFont typeface="Wingdings" pitchFamily="2" charset="2"/>
              <a:buChar char="Ø"/>
              <a:tabLst>
                <a:tab pos="457200" algn="l"/>
              </a:tabLst>
            </a:pPr>
            <a:endParaRPr lang="en-IN" sz="1600" kern="100" dirty="0">
              <a:effectLst/>
              <a:latin typeface="Aptos" panose="020B0004020202020204" pitchFamily="34" charset="0"/>
              <a:ea typeface="Aptos" panose="020B0004020202020204" pitchFamily="34" charset="0"/>
              <a:cs typeface="Times New Roman" panose="02020603050405020304" pitchFamily="18" charset="0"/>
            </a:endParaRPr>
          </a:p>
        </p:txBody>
      </p:sp>
      <p:sp>
        <p:nvSpPr>
          <p:cNvPr id="3" name="Title 2"/>
          <p:cNvSpPr>
            <a:spLocks noGrp="1"/>
          </p:cNvSpPr>
          <p:nvPr>
            <p:ph type="title"/>
          </p:nvPr>
        </p:nvSpPr>
        <p:spPr/>
        <p:txBody>
          <a:bodyPr/>
          <a:lstStyle/>
          <a:p>
            <a:r>
              <a:rPr lang="en-IN" b="1" kern="100" dirty="0">
                <a:latin typeface="Times New Roman" panose="02020603050405020304" pitchFamily="18" charset="0"/>
                <a:ea typeface="Aptos" panose="020B0004020202020204" pitchFamily="34" charset="0"/>
                <a:cs typeface="Times New Roman" panose="02020603050405020304" pitchFamily="18" charset="0"/>
              </a:rPr>
              <a:t>Modules (Contd.)</a:t>
            </a:r>
            <a:endParaRPr lang="en-IN" dirty="0"/>
          </a:p>
        </p:txBody>
      </p:sp>
    </p:spTree>
    <p:extLst>
      <p:ext uri="{BB962C8B-B14F-4D97-AF65-F5344CB8AC3E}">
        <p14:creationId xmlns:p14="http://schemas.microsoft.com/office/powerpoint/2010/main" val="309105573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AE661D3E-F416-9D02-C47C-70528E575BD1}"/>
            </a:ext>
          </a:extLst>
        </p:cNvPr>
        <p:cNvGrpSpPr/>
        <p:nvPr/>
      </p:nvGrpSpPr>
      <p:grpSpPr>
        <a:xfrm>
          <a:off x="0" y="0"/>
          <a:ext cx="0" cy="0"/>
          <a:chOff x="0" y="0"/>
          <a:chExt cx="0" cy="0"/>
        </a:xfrm>
      </p:grpSpPr>
      <p:sp>
        <p:nvSpPr>
          <p:cNvPr id="5" name="Content Placeholder 4">
            <a:extLst>
              <a:ext uri="{FF2B5EF4-FFF2-40B4-BE49-F238E27FC236}">
                <a16:creationId xmlns="" xmlns:a16="http://schemas.microsoft.com/office/drawing/2014/main" id="{D67FCA45-76F6-3676-3AF5-AA9B6C38E6CE}"/>
              </a:ext>
            </a:extLst>
          </p:cNvPr>
          <p:cNvSpPr>
            <a:spLocks noGrp="1"/>
          </p:cNvSpPr>
          <p:nvPr>
            <p:ph idx="1"/>
          </p:nvPr>
        </p:nvSpPr>
        <p:spPr>
          <a:xfrm>
            <a:off x="609600" y="1816833"/>
            <a:ext cx="7294685" cy="4351338"/>
          </a:xfrm>
        </p:spPr>
        <p:txBody>
          <a:bodyPr>
            <a:normAutofit/>
          </a:bodyPr>
          <a:lstStyle/>
          <a:p>
            <a:pPr marL="0" indent="0">
              <a:buNone/>
            </a:pPr>
            <a:r>
              <a:rPr lang="en-US" sz="2400" b="1" dirty="0"/>
              <a:t>3. Flight Booking Module</a:t>
            </a:r>
          </a:p>
          <a:p>
            <a:pPr marL="0" indent="0">
              <a:buNone/>
            </a:pPr>
            <a:r>
              <a:rPr lang="en-US" sz="2400" b="1" dirty="0" smtClean="0"/>
              <a:t>  Purpose</a:t>
            </a:r>
            <a:r>
              <a:rPr lang="en-US" sz="2400" dirty="0"/>
              <a:t>: Enable users to book flights and reserve </a:t>
            </a:r>
            <a:r>
              <a:rPr lang="en-US" sz="2400" dirty="0" smtClean="0"/>
              <a:t>     </a:t>
            </a:r>
          </a:p>
          <a:p>
            <a:pPr marL="0" indent="0">
              <a:buNone/>
            </a:pPr>
            <a:r>
              <a:rPr lang="en-US" dirty="0"/>
              <a:t> </a:t>
            </a:r>
            <a:r>
              <a:rPr lang="en-US" dirty="0" smtClean="0"/>
              <a:t>  </a:t>
            </a:r>
            <a:r>
              <a:rPr lang="en-US" sz="2400" dirty="0" smtClean="0"/>
              <a:t>seats</a:t>
            </a:r>
            <a:r>
              <a:rPr lang="en-US" sz="2400" dirty="0"/>
              <a:t>.</a:t>
            </a:r>
          </a:p>
          <a:p>
            <a:pPr marL="0" indent="0">
              <a:buNone/>
            </a:pPr>
            <a:r>
              <a:rPr lang="en-US" sz="2400" b="1" dirty="0" smtClean="0"/>
              <a:t>  </a:t>
            </a:r>
          </a:p>
          <a:p>
            <a:pPr marL="0" indent="0">
              <a:buNone/>
            </a:pPr>
            <a:r>
              <a:rPr lang="en-US" sz="2400" b="1" dirty="0"/>
              <a:t> </a:t>
            </a:r>
            <a:r>
              <a:rPr lang="en-US" sz="2400" b="1" dirty="0" smtClean="0"/>
              <a:t> Features</a:t>
            </a:r>
            <a:r>
              <a:rPr lang="en-US" sz="2400" dirty="0"/>
              <a:t>:</a:t>
            </a:r>
          </a:p>
          <a:p>
            <a:pPr lvl="1"/>
            <a:r>
              <a:rPr lang="en-US" sz="2000" dirty="0"/>
              <a:t>Select flight and seat preferences (e.g., window, aisle).</a:t>
            </a:r>
          </a:p>
          <a:p>
            <a:pPr lvl="1"/>
            <a:r>
              <a:rPr lang="en-US" sz="2000" dirty="0"/>
              <a:t>Input passenger details (name, age, passport information).</a:t>
            </a:r>
          </a:p>
          <a:p>
            <a:pPr lvl="1"/>
            <a:r>
              <a:rPr lang="en-US" sz="2000" dirty="0"/>
              <a:t>Real-time seat availability updates.</a:t>
            </a:r>
          </a:p>
          <a:p>
            <a:pPr lvl="1"/>
            <a:r>
              <a:rPr lang="en-US" sz="2000" dirty="0"/>
              <a:t>Booking confirmation (email and SMS).</a:t>
            </a:r>
          </a:p>
        </p:txBody>
      </p:sp>
      <p:pic>
        <p:nvPicPr>
          <p:cNvPr id="4" name="Picture 3">
            <a:extLst>
              <a:ext uri="{FF2B5EF4-FFF2-40B4-BE49-F238E27FC236}">
                <a16:creationId xmlns="" xmlns:a16="http://schemas.microsoft.com/office/drawing/2014/main" id="{3F3BCF67-C8B9-A010-30F4-A08EA73B99C2}"/>
              </a:ext>
            </a:extLst>
          </p:cNvPr>
          <p:cNvPicPr>
            <a:picLocks noChangeAspect="1"/>
          </p:cNvPicPr>
          <p:nvPr/>
        </p:nvPicPr>
        <p:blipFill rotWithShape="1">
          <a:blip r:embed="rId3"/>
          <a:srcRect l="8555" r="5065"/>
          <a:stretch/>
        </p:blipFill>
        <p:spPr>
          <a:xfrm>
            <a:off x="7974622" y="2494790"/>
            <a:ext cx="3640015" cy="3993933"/>
          </a:xfrm>
          <a:prstGeom prst="rect">
            <a:avLst/>
          </a:prstGeom>
          <a:ln>
            <a:noFill/>
          </a:ln>
          <a:effectLst>
            <a:softEdge rad="112500"/>
          </a:effectLst>
        </p:spPr>
      </p:pic>
      <p:sp>
        <p:nvSpPr>
          <p:cNvPr id="3" name="Title 2"/>
          <p:cNvSpPr>
            <a:spLocks noGrp="1"/>
          </p:cNvSpPr>
          <p:nvPr>
            <p:ph type="title"/>
          </p:nvPr>
        </p:nvSpPr>
        <p:spPr/>
        <p:txBody>
          <a:bodyPr/>
          <a:lstStyle/>
          <a:p>
            <a:r>
              <a:rPr lang="en-IN" b="1" kern="100" dirty="0">
                <a:latin typeface="Times New Roman" panose="02020603050405020304" pitchFamily="18" charset="0"/>
                <a:ea typeface="Aptos" panose="020B0004020202020204" pitchFamily="34" charset="0"/>
                <a:cs typeface="Times New Roman" panose="02020603050405020304" pitchFamily="18" charset="0"/>
              </a:rPr>
              <a:t>Modules (Contd.)</a:t>
            </a:r>
            <a:endParaRPr lang="en-IN" dirty="0"/>
          </a:p>
        </p:txBody>
      </p:sp>
    </p:spTree>
    <p:extLst>
      <p:ext uri="{BB962C8B-B14F-4D97-AF65-F5344CB8AC3E}">
        <p14:creationId xmlns:p14="http://schemas.microsoft.com/office/powerpoint/2010/main" val="112950999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AE661D3E-F416-9D02-C47C-70528E575BD1}"/>
            </a:ext>
          </a:extLst>
        </p:cNvPr>
        <p:cNvGrpSpPr/>
        <p:nvPr/>
      </p:nvGrpSpPr>
      <p:grpSpPr>
        <a:xfrm>
          <a:off x="0" y="0"/>
          <a:ext cx="0" cy="0"/>
          <a:chOff x="0" y="0"/>
          <a:chExt cx="0" cy="0"/>
        </a:xfrm>
      </p:grpSpPr>
      <p:sp>
        <p:nvSpPr>
          <p:cNvPr id="5" name="Content Placeholder 4">
            <a:extLst>
              <a:ext uri="{FF2B5EF4-FFF2-40B4-BE49-F238E27FC236}">
                <a16:creationId xmlns="" xmlns:a16="http://schemas.microsoft.com/office/drawing/2014/main" id="{D67FCA45-76F6-3676-3AF5-AA9B6C38E6CE}"/>
              </a:ext>
            </a:extLst>
          </p:cNvPr>
          <p:cNvSpPr>
            <a:spLocks noGrp="1"/>
          </p:cNvSpPr>
          <p:nvPr>
            <p:ph idx="1"/>
          </p:nvPr>
        </p:nvSpPr>
        <p:spPr/>
        <p:txBody>
          <a:bodyPr>
            <a:normAutofit/>
          </a:bodyPr>
          <a:lstStyle/>
          <a:p>
            <a:pPr marL="0" indent="0">
              <a:buNone/>
            </a:pPr>
            <a:r>
              <a:rPr lang="en-US" sz="2400" b="1" dirty="0" smtClean="0"/>
              <a:t>4. </a:t>
            </a:r>
            <a:r>
              <a:rPr lang="en-US" sz="2400" b="1" dirty="0"/>
              <a:t>Flight Management Module (Admin)</a:t>
            </a:r>
          </a:p>
          <a:p>
            <a:pPr marL="0" indent="0">
              <a:buNone/>
            </a:pPr>
            <a:r>
              <a:rPr lang="en-US" sz="2400" b="1" dirty="0"/>
              <a:t>Purpose</a:t>
            </a:r>
            <a:r>
              <a:rPr lang="en-US" sz="2400" dirty="0"/>
              <a:t>: Administer flight details and manage airline </a:t>
            </a:r>
            <a:r>
              <a:rPr lang="en-US" sz="2400" dirty="0" smtClean="0"/>
              <a:t>operations.</a:t>
            </a:r>
          </a:p>
          <a:p>
            <a:pPr marL="0" indent="0">
              <a:buNone/>
            </a:pPr>
            <a:endParaRPr lang="en-US" sz="2400" b="1" dirty="0" smtClean="0"/>
          </a:p>
          <a:p>
            <a:pPr marL="0" indent="0">
              <a:buNone/>
            </a:pPr>
            <a:r>
              <a:rPr lang="en-US" sz="2400" b="1" dirty="0" smtClean="0"/>
              <a:t>Features</a:t>
            </a:r>
            <a:r>
              <a:rPr lang="en-US" sz="2400" dirty="0" smtClean="0"/>
              <a:t>:</a:t>
            </a:r>
          </a:p>
          <a:p>
            <a:pPr lvl="1"/>
            <a:r>
              <a:rPr lang="en-US" sz="2000" dirty="0" smtClean="0"/>
              <a:t>Add</a:t>
            </a:r>
            <a:r>
              <a:rPr lang="en-US" sz="2000" dirty="0"/>
              <a:t>, update, or delete flight schedules.</a:t>
            </a:r>
          </a:p>
          <a:p>
            <a:pPr lvl="1"/>
            <a:r>
              <a:rPr lang="en-US" sz="2000" dirty="0"/>
              <a:t>Manage seat inventory and ticket pricing.</a:t>
            </a:r>
          </a:p>
          <a:p>
            <a:pPr lvl="1"/>
            <a:r>
              <a:rPr lang="en-US" sz="2000" dirty="0"/>
              <a:t>Monitor booking trends and flight occupancy.</a:t>
            </a:r>
          </a:p>
          <a:p>
            <a:pPr lvl="1"/>
            <a:r>
              <a:rPr lang="en-US" sz="2000" dirty="0"/>
              <a:t>Dynamic pricing adjustments based on demand.</a:t>
            </a:r>
          </a:p>
        </p:txBody>
      </p:sp>
      <p:sp>
        <p:nvSpPr>
          <p:cNvPr id="3" name="Title 2"/>
          <p:cNvSpPr>
            <a:spLocks noGrp="1"/>
          </p:cNvSpPr>
          <p:nvPr>
            <p:ph type="title"/>
          </p:nvPr>
        </p:nvSpPr>
        <p:spPr/>
        <p:txBody>
          <a:bodyPr/>
          <a:lstStyle/>
          <a:p>
            <a:r>
              <a:rPr lang="en-IN" b="1" kern="100" dirty="0">
                <a:latin typeface="Times New Roman" panose="02020603050405020304" pitchFamily="18" charset="0"/>
                <a:ea typeface="Aptos" panose="020B0004020202020204" pitchFamily="34" charset="0"/>
                <a:cs typeface="Times New Roman" panose="02020603050405020304" pitchFamily="18" charset="0"/>
              </a:rPr>
              <a:t>Modules (Contd.)</a:t>
            </a:r>
            <a:endParaRPr lang="en-IN" dirty="0"/>
          </a:p>
        </p:txBody>
      </p:sp>
    </p:spTree>
    <p:extLst>
      <p:ext uri="{BB962C8B-B14F-4D97-AF65-F5344CB8AC3E}">
        <p14:creationId xmlns:p14="http://schemas.microsoft.com/office/powerpoint/2010/main" val="54634456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AE661D3E-F416-9D02-C47C-70528E575BD1}"/>
            </a:ext>
          </a:extLst>
        </p:cNvPr>
        <p:cNvGrpSpPr/>
        <p:nvPr/>
      </p:nvGrpSpPr>
      <p:grpSpPr>
        <a:xfrm>
          <a:off x="0" y="0"/>
          <a:ext cx="0" cy="0"/>
          <a:chOff x="0" y="0"/>
          <a:chExt cx="0" cy="0"/>
        </a:xfrm>
      </p:grpSpPr>
      <p:sp>
        <p:nvSpPr>
          <p:cNvPr id="5" name="Content Placeholder 4">
            <a:extLst>
              <a:ext uri="{FF2B5EF4-FFF2-40B4-BE49-F238E27FC236}">
                <a16:creationId xmlns="" xmlns:a16="http://schemas.microsoft.com/office/drawing/2014/main" id="{D67FCA45-76F6-3676-3AF5-AA9B6C38E6CE}"/>
              </a:ext>
            </a:extLst>
          </p:cNvPr>
          <p:cNvSpPr>
            <a:spLocks noGrp="1"/>
          </p:cNvSpPr>
          <p:nvPr>
            <p:ph idx="1"/>
          </p:nvPr>
        </p:nvSpPr>
        <p:spPr/>
        <p:txBody>
          <a:bodyPr>
            <a:normAutofit/>
          </a:bodyPr>
          <a:lstStyle/>
          <a:p>
            <a:pPr marL="0" indent="0">
              <a:buNone/>
            </a:pPr>
            <a:r>
              <a:rPr lang="en-US" sz="2400" b="1" dirty="0" smtClean="0"/>
              <a:t>5. </a:t>
            </a:r>
            <a:r>
              <a:rPr lang="en-US" sz="2400" b="1" dirty="0"/>
              <a:t>Ticket Management </a:t>
            </a:r>
            <a:r>
              <a:rPr lang="en-US" sz="2400" b="1" dirty="0" smtClean="0"/>
              <a:t>Module</a:t>
            </a:r>
            <a:endParaRPr lang="en-US" sz="2400" b="1" dirty="0"/>
          </a:p>
          <a:p>
            <a:pPr marL="0" indent="0">
              <a:buNone/>
            </a:pPr>
            <a:r>
              <a:rPr lang="en-US" sz="2400" b="1" dirty="0"/>
              <a:t>Purpose</a:t>
            </a:r>
            <a:r>
              <a:rPr lang="en-US" sz="2400" dirty="0"/>
              <a:t>: Generate and manage flight tickets for users.</a:t>
            </a:r>
          </a:p>
          <a:p>
            <a:pPr marL="0" indent="0">
              <a:buNone/>
            </a:pPr>
            <a:endParaRPr lang="en-US" sz="2400" b="1" dirty="0" smtClean="0"/>
          </a:p>
          <a:p>
            <a:pPr marL="0" indent="0">
              <a:buNone/>
            </a:pPr>
            <a:r>
              <a:rPr lang="en-US" sz="2400" b="1" dirty="0" smtClean="0"/>
              <a:t>Features</a:t>
            </a:r>
            <a:r>
              <a:rPr lang="en-US" sz="2400" dirty="0"/>
              <a:t>:</a:t>
            </a:r>
          </a:p>
          <a:p>
            <a:pPr lvl="1"/>
            <a:r>
              <a:rPr lang="en-US" sz="2000" dirty="0"/>
              <a:t>Generate electronic tickets (e-tickets).</a:t>
            </a:r>
          </a:p>
          <a:p>
            <a:pPr lvl="1"/>
            <a:r>
              <a:rPr lang="en-US" sz="2000" dirty="0"/>
              <a:t>View and print ticket details.</a:t>
            </a:r>
          </a:p>
          <a:p>
            <a:pPr lvl="1"/>
            <a:r>
              <a:rPr lang="en-US" sz="2000" dirty="0"/>
              <a:t>Modify or cancel bookings.</a:t>
            </a:r>
          </a:p>
          <a:p>
            <a:pPr lvl="1"/>
            <a:r>
              <a:rPr lang="en-US" sz="2000" dirty="0"/>
              <a:t>Issue refunds or credits for cancellations</a:t>
            </a:r>
            <a:r>
              <a:rPr lang="en-US" dirty="0"/>
              <a:t>.</a:t>
            </a:r>
          </a:p>
        </p:txBody>
      </p:sp>
      <p:sp>
        <p:nvSpPr>
          <p:cNvPr id="3" name="Title 2"/>
          <p:cNvSpPr>
            <a:spLocks noGrp="1"/>
          </p:cNvSpPr>
          <p:nvPr>
            <p:ph type="title"/>
          </p:nvPr>
        </p:nvSpPr>
        <p:spPr/>
        <p:txBody>
          <a:bodyPr/>
          <a:lstStyle/>
          <a:p>
            <a:r>
              <a:rPr lang="en-IN" b="1" kern="100" dirty="0">
                <a:latin typeface="Times New Roman" panose="02020603050405020304" pitchFamily="18" charset="0"/>
                <a:ea typeface="Aptos" panose="020B0004020202020204" pitchFamily="34" charset="0"/>
                <a:cs typeface="Times New Roman" panose="02020603050405020304" pitchFamily="18" charset="0"/>
              </a:rPr>
              <a:t>Modules (Contd.)</a:t>
            </a:r>
            <a:endParaRPr lang="en-IN" dirty="0"/>
          </a:p>
        </p:txBody>
      </p:sp>
    </p:spTree>
    <p:extLst>
      <p:ext uri="{BB962C8B-B14F-4D97-AF65-F5344CB8AC3E}">
        <p14:creationId xmlns:p14="http://schemas.microsoft.com/office/powerpoint/2010/main" val="299333181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AE661D3E-F416-9D02-C47C-70528E575BD1}"/>
            </a:ext>
          </a:extLst>
        </p:cNvPr>
        <p:cNvGrpSpPr/>
        <p:nvPr/>
      </p:nvGrpSpPr>
      <p:grpSpPr>
        <a:xfrm>
          <a:off x="0" y="0"/>
          <a:ext cx="0" cy="0"/>
          <a:chOff x="0" y="0"/>
          <a:chExt cx="0" cy="0"/>
        </a:xfrm>
      </p:grpSpPr>
      <p:sp>
        <p:nvSpPr>
          <p:cNvPr id="5" name="Content Placeholder 4">
            <a:extLst>
              <a:ext uri="{FF2B5EF4-FFF2-40B4-BE49-F238E27FC236}">
                <a16:creationId xmlns="" xmlns:a16="http://schemas.microsoft.com/office/drawing/2014/main" id="{D67FCA45-76F6-3676-3AF5-AA9B6C38E6CE}"/>
              </a:ext>
            </a:extLst>
          </p:cNvPr>
          <p:cNvSpPr>
            <a:spLocks noGrp="1"/>
          </p:cNvSpPr>
          <p:nvPr>
            <p:ph idx="1"/>
          </p:nvPr>
        </p:nvSpPr>
        <p:spPr>
          <a:xfrm>
            <a:off x="362659" y="2277208"/>
            <a:ext cx="6381042" cy="3910502"/>
          </a:xfrm>
        </p:spPr>
        <p:txBody>
          <a:bodyPr>
            <a:normAutofit/>
          </a:bodyPr>
          <a:lstStyle/>
          <a:p>
            <a:pPr marL="0" indent="0">
              <a:buNone/>
            </a:pPr>
            <a:r>
              <a:rPr lang="en-US" sz="2400" b="1" dirty="0" smtClean="0"/>
              <a:t>6. </a:t>
            </a:r>
            <a:r>
              <a:rPr lang="en-US" sz="2400" b="1" dirty="0"/>
              <a:t>Flight Status &amp; Notifications Module</a:t>
            </a:r>
          </a:p>
          <a:p>
            <a:pPr marL="0" indent="0">
              <a:buNone/>
            </a:pPr>
            <a:r>
              <a:rPr lang="en-US" sz="2400" b="1" dirty="0"/>
              <a:t>Purpose</a:t>
            </a:r>
            <a:r>
              <a:rPr lang="en-US" sz="2400" dirty="0"/>
              <a:t>: Keep passengers updated on the status of their </a:t>
            </a:r>
            <a:r>
              <a:rPr lang="en-US" sz="2400" dirty="0" smtClean="0"/>
              <a:t>flights</a:t>
            </a:r>
          </a:p>
          <a:p>
            <a:pPr marL="0" indent="0">
              <a:buNone/>
            </a:pPr>
            <a:r>
              <a:rPr lang="en-US" sz="2400" dirty="0" smtClean="0"/>
              <a:t>.</a:t>
            </a:r>
          </a:p>
          <a:p>
            <a:pPr marL="0" indent="0">
              <a:buNone/>
            </a:pPr>
            <a:r>
              <a:rPr lang="en-US" sz="2400" b="1" dirty="0" smtClean="0"/>
              <a:t>Features</a:t>
            </a:r>
            <a:r>
              <a:rPr lang="en-US" sz="2400" dirty="0"/>
              <a:t>:</a:t>
            </a:r>
          </a:p>
          <a:p>
            <a:pPr lvl="1"/>
            <a:r>
              <a:rPr lang="en-US" sz="2000" dirty="0"/>
              <a:t>Real-time flight status updates (on-time, delayed, canceled).</a:t>
            </a:r>
          </a:p>
          <a:p>
            <a:pPr lvl="1"/>
            <a:r>
              <a:rPr lang="en-US" sz="2000" dirty="0"/>
              <a:t>Notification alerts via email or SMS.</a:t>
            </a:r>
          </a:p>
          <a:p>
            <a:pPr lvl="1"/>
            <a:r>
              <a:rPr lang="en-US" sz="2000" dirty="0"/>
              <a:t>Weather-related updates or emergency alerts</a:t>
            </a:r>
          </a:p>
        </p:txBody>
      </p:sp>
      <p:pic>
        <p:nvPicPr>
          <p:cNvPr id="4" name="Picture 3">
            <a:extLst>
              <a:ext uri="{FF2B5EF4-FFF2-40B4-BE49-F238E27FC236}">
                <a16:creationId xmlns="" xmlns:a16="http://schemas.microsoft.com/office/drawing/2014/main" id="{4A403AE5-C374-6DF9-CF0F-487DF6AD4435}"/>
              </a:ext>
            </a:extLst>
          </p:cNvPr>
          <p:cNvPicPr>
            <a:picLocks noChangeAspect="1"/>
          </p:cNvPicPr>
          <p:nvPr/>
        </p:nvPicPr>
        <p:blipFill rotWithShape="1">
          <a:blip r:embed="rId3"/>
          <a:srcRect t="5099"/>
          <a:stretch/>
        </p:blipFill>
        <p:spPr>
          <a:xfrm>
            <a:off x="6418070" y="2787161"/>
            <a:ext cx="5606466" cy="2945421"/>
          </a:xfrm>
          <a:prstGeom prst="rect">
            <a:avLst/>
          </a:prstGeom>
          <a:ln>
            <a:noFill/>
          </a:ln>
          <a:effectLst>
            <a:softEdge rad="112500"/>
          </a:effectLst>
        </p:spPr>
      </p:pic>
      <p:sp>
        <p:nvSpPr>
          <p:cNvPr id="3" name="Title 2"/>
          <p:cNvSpPr>
            <a:spLocks noGrp="1"/>
          </p:cNvSpPr>
          <p:nvPr>
            <p:ph type="title"/>
          </p:nvPr>
        </p:nvSpPr>
        <p:spPr/>
        <p:txBody>
          <a:bodyPr/>
          <a:lstStyle/>
          <a:p>
            <a:r>
              <a:rPr lang="en-IN" b="1" kern="100" dirty="0">
                <a:latin typeface="Times New Roman" panose="02020603050405020304" pitchFamily="18" charset="0"/>
                <a:ea typeface="Aptos" panose="020B0004020202020204" pitchFamily="34" charset="0"/>
                <a:cs typeface="Times New Roman" panose="02020603050405020304" pitchFamily="18" charset="0"/>
              </a:rPr>
              <a:t>Modules (Contd</a:t>
            </a:r>
            <a:r>
              <a:rPr lang="en-IN" b="1" kern="100" dirty="0" smtClean="0">
                <a:latin typeface="Times New Roman" panose="02020603050405020304" pitchFamily="18" charset="0"/>
                <a:ea typeface="Aptos" panose="020B0004020202020204" pitchFamily="34" charset="0"/>
                <a:cs typeface="Times New Roman" panose="02020603050405020304" pitchFamily="18" charset="0"/>
              </a:rPr>
              <a:t>.)</a:t>
            </a:r>
            <a:endParaRPr lang="en-IN" dirty="0"/>
          </a:p>
        </p:txBody>
      </p:sp>
    </p:spTree>
    <p:extLst>
      <p:ext uri="{BB962C8B-B14F-4D97-AF65-F5344CB8AC3E}">
        <p14:creationId xmlns:p14="http://schemas.microsoft.com/office/powerpoint/2010/main" val="95086118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D98D34DB-25C5-ADD3-CDFA-B1B0852BAFC5}"/>
            </a:ext>
          </a:extLst>
        </p:cNvPr>
        <p:cNvGrpSpPr/>
        <p:nvPr/>
      </p:nvGrpSpPr>
      <p:grpSpPr>
        <a:xfrm>
          <a:off x="0" y="0"/>
          <a:ext cx="0" cy="0"/>
          <a:chOff x="0" y="0"/>
          <a:chExt cx="0" cy="0"/>
        </a:xfrm>
      </p:grpSpPr>
      <p:sp>
        <p:nvSpPr>
          <p:cNvPr id="5" name="Content Placeholder 4">
            <a:extLst>
              <a:ext uri="{FF2B5EF4-FFF2-40B4-BE49-F238E27FC236}">
                <a16:creationId xmlns="" xmlns:a16="http://schemas.microsoft.com/office/drawing/2014/main" id="{36E66D21-CE27-0EFE-D5A0-B55867E60DCD}"/>
              </a:ext>
            </a:extLst>
          </p:cNvPr>
          <p:cNvSpPr>
            <a:spLocks noGrp="1"/>
          </p:cNvSpPr>
          <p:nvPr>
            <p:ph idx="1"/>
          </p:nvPr>
        </p:nvSpPr>
        <p:spPr>
          <a:xfrm>
            <a:off x="386861" y="2110160"/>
            <a:ext cx="7112977" cy="4471255"/>
          </a:xfrm>
        </p:spPr>
        <p:txBody>
          <a:bodyPr>
            <a:noAutofit/>
          </a:bodyPr>
          <a:lstStyle/>
          <a:p>
            <a:pPr marL="0" indent="0">
              <a:buNone/>
            </a:pPr>
            <a:r>
              <a:rPr lang="en-US" sz="1800" b="1" dirty="0"/>
              <a:t>1</a:t>
            </a:r>
            <a:r>
              <a:rPr lang="en-US" sz="1800" b="1" dirty="0" smtClean="0"/>
              <a:t>.Start(Home Page) </a:t>
            </a:r>
          </a:p>
          <a:p>
            <a:r>
              <a:rPr lang="en-US" sz="1800" dirty="0" smtClean="0"/>
              <a:t>The entry point for both new and </a:t>
            </a:r>
            <a:r>
              <a:rPr lang="en-US" sz="1800" dirty="0" err="1" smtClean="0"/>
              <a:t>returing</a:t>
            </a:r>
            <a:r>
              <a:rPr lang="en-US" sz="1800" dirty="0" smtClean="0"/>
              <a:t> users.</a:t>
            </a:r>
            <a:endParaRPr lang="en-US" sz="1800" b="1" dirty="0" smtClean="0"/>
          </a:p>
          <a:p>
            <a:pPr marL="0" indent="0">
              <a:buNone/>
            </a:pPr>
            <a:r>
              <a:rPr lang="en-US" sz="1800" b="1" dirty="0"/>
              <a:t>2</a:t>
            </a:r>
            <a:r>
              <a:rPr lang="en-US" sz="1800" b="1" dirty="0" smtClean="0"/>
              <a:t>.User </a:t>
            </a:r>
            <a:r>
              <a:rPr lang="en-US" sz="1800" b="1" dirty="0"/>
              <a:t>Registration and </a:t>
            </a:r>
            <a:r>
              <a:rPr lang="en-US" sz="1800" b="1" dirty="0" smtClean="0"/>
              <a:t>Login</a:t>
            </a:r>
            <a:endParaRPr lang="en-US" sz="1800" dirty="0"/>
          </a:p>
          <a:p>
            <a:r>
              <a:rPr lang="en-US" sz="1800" dirty="0"/>
              <a:t>Users register or log in to access their accounts and manage bookings.</a:t>
            </a:r>
          </a:p>
          <a:p>
            <a:pPr marL="0" indent="0">
              <a:buNone/>
            </a:pPr>
            <a:r>
              <a:rPr lang="en-US" sz="1800" b="1" dirty="0"/>
              <a:t>3</a:t>
            </a:r>
            <a:r>
              <a:rPr lang="en-US" sz="1800" b="1" dirty="0" smtClean="0"/>
              <a:t>.Search </a:t>
            </a:r>
            <a:r>
              <a:rPr lang="en-US" sz="1800" b="1" dirty="0"/>
              <a:t>for Flights</a:t>
            </a:r>
            <a:endParaRPr lang="en-US" sz="1800" dirty="0"/>
          </a:p>
          <a:p>
            <a:r>
              <a:rPr lang="en-US" sz="1800" dirty="0"/>
              <a:t>Users search for available flights based on criteria like location and date.</a:t>
            </a:r>
          </a:p>
          <a:p>
            <a:pPr marL="0" indent="0">
              <a:buNone/>
            </a:pPr>
            <a:r>
              <a:rPr lang="en-US" sz="1800" b="1" dirty="0"/>
              <a:t>4</a:t>
            </a:r>
            <a:r>
              <a:rPr lang="en-US" sz="1800" b="1" dirty="0" smtClean="0"/>
              <a:t>.Flight </a:t>
            </a:r>
            <a:r>
              <a:rPr lang="en-US" sz="1800" b="1" dirty="0"/>
              <a:t>Selection and Seat Reservation</a:t>
            </a:r>
            <a:endParaRPr lang="en-US" sz="1800" dirty="0"/>
          </a:p>
          <a:p>
            <a:r>
              <a:rPr lang="en-US" sz="1800" dirty="0"/>
              <a:t>Users select flights and reserve seats based on availability.</a:t>
            </a:r>
          </a:p>
          <a:p>
            <a:pPr marL="0" indent="0">
              <a:buNone/>
            </a:pPr>
            <a:r>
              <a:rPr lang="en-US" sz="1800" b="1" dirty="0"/>
              <a:t>5</a:t>
            </a:r>
            <a:r>
              <a:rPr lang="en-US" sz="1800" b="1" dirty="0" smtClean="0"/>
              <a:t>.Payment </a:t>
            </a:r>
            <a:r>
              <a:rPr lang="en-US" sz="1800" b="1" dirty="0"/>
              <a:t>Processing</a:t>
            </a:r>
            <a:endParaRPr lang="en-US" sz="1800" dirty="0"/>
          </a:p>
          <a:p>
            <a:r>
              <a:rPr lang="en-US" sz="1800" dirty="0"/>
              <a:t>Users proceed with payment through the available payment gateways</a:t>
            </a:r>
            <a:r>
              <a:rPr lang="en-US" sz="1800" dirty="0" smtClean="0"/>
              <a:t>.</a:t>
            </a:r>
            <a:endParaRPr lang="en-US" sz="1800" dirty="0"/>
          </a:p>
        </p:txBody>
      </p:sp>
      <p:pic>
        <p:nvPicPr>
          <p:cNvPr id="4" name="Picture 3">
            <a:extLst>
              <a:ext uri="{FF2B5EF4-FFF2-40B4-BE49-F238E27FC236}">
                <a16:creationId xmlns="" xmlns:a16="http://schemas.microsoft.com/office/drawing/2014/main" id="{F4ACDB73-04C4-6BF0-9CD0-6102EF5E133A}"/>
              </a:ext>
            </a:extLst>
          </p:cNvPr>
          <p:cNvPicPr>
            <a:picLocks noChangeAspect="1"/>
          </p:cNvPicPr>
          <p:nvPr/>
        </p:nvPicPr>
        <p:blipFill>
          <a:blip r:embed="rId3"/>
          <a:stretch>
            <a:fillRect/>
          </a:stretch>
        </p:blipFill>
        <p:spPr>
          <a:xfrm>
            <a:off x="7833946" y="1890346"/>
            <a:ext cx="3252248" cy="4554416"/>
          </a:xfrm>
          <a:prstGeom prst="rect">
            <a:avLst/>
          </a:prstGeom>
        </p:spPr>
      </p:pic>
      <p:sp>
        <p:nvSpPr>
          <p:cNvPr id="3" name="Title 2"/>
          <p:cNvSpPr>
            <a:spLocks noGrp="1"/>
          </p:cNvSpPr>
          <p:nvPr>
            <p:ph type="title"/>
          </p:nvPr>
        </p:nvSpPr>
        <p:spPr/>
        <p:txBody>
          <a:bodyPr/>
          <a:lstStyle/>
          <a:p>
            <a:r>
              <a:rPr lang="en-IN" b="1" kern="100" dirty="0">
                <a:latin typeface="Times New Roman" panose="02020603050405020304" pitchFamily="18" charset="0"/>
                <a:ea typeface="Aptos" panose="020B0004020202020204" pitchFamily="34" charset="0"/>
                <a:cs typeface="Times New Roman" panose="02020603050405020304" pitchFamily="18" charset="0"/>
              </a:rPr>
              <a:t>Workflow/Gantt Chart</a:t>
            </a:r>
            <a:endParaRPr lang="en-IN" dirty="0"/>
          </a:p>
        </p:txBody>
      </p:sp>
    </p:spTree>
    <p:extLst>
      <p:ext uri="{BB962C8B-B14F-4D97-AF65-F5344CB8AC3E}">
        <p14:creationId xmlns:p14="http://schemas.microsoft.com/office/powerpoint/2010/main" val="391766125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D98D34DB-25C5-ADD3-CDFA-B1B0852BAFC5}"/>
            </a:ext>
          </a:extLst>
        </p:cNvPr>
        <p:cNvGrpSpPr/>
        <p:nvPr/>
      </p:nvGrpSpPr>
      <p:grpSpPr>
        <a:xfrm>
          <a:off x="0" y="0"/>
          <a:ext cx="0" cy="0"/>
          <a:chOff x="0" y="0"/>
          <a:chExt cx="0" cy="0"/>
        </a:xfrm>
      </p:grpSpPr>
      <p:sp>
        <p:nvSpPr>
          <p:cNvPr id="5" name="Content Placeholder 4">
            <a:extLst>
              <a:ext uri="{FF2B5EF4-FFF2-40B4-BE49-F238E27FC236}">
                <a16:creationId xmlns="" xmlns:a16="http://schemas.microsoft.com/office/drawing/2014/main" id="{36E66D21-CE27-0EFE-D5A0-B55867E60DCD}"/>
              </a:ext>
            </a:extLst>
          </p:cNvPr>
          <p:cNvSpPr>
            <a:spLocks noGrp="1"/>
          </p:cNvSpPr>
          <p:nvPr>
            <p:ph idx="1"/>
          </p:nvPr>
        </p:nvSpPr>
        <p:spPr/>
        <p:txBody>
          <a:bodyPr>
            <a:normAutofit/>
          </a:bodyPr>
          <a:lstStyle/>
          <a:p>
            <a:pPr marL="0" indent="0">
              <a:buNone/>
            </a:pPr>
            <a:r>
              <a:rPr lang="en-US" sz="1800" b="1" dirty="0"/>
              <a:t>6.Ticket Management and Booking Confirmation</a:t>
            </a:r>
            <a:endParaRPr lang="en-US" sz="1800" dirty="0"/>
          </a:p>
          <a:p>
            <a:r>
              <a:rPr lang="en-US" sz="1800" dirty="0"/>
              <a:t>Users receive e-tickets and booking confirmation.</a:t>
            </a:r>
          </a:p>
          <a:p>
            <a:pPr marL="0" indent="0">
              <a:buNone/>
            </a:pPr>
            <a:r>
              <a:rPr lang="en-US" sz="1800" b="1" dirty="0" smtClean="0"/>
              <a:t>7.Check-In </a:t>
            </a:r>
            <a:r>
              <a:rPr lang="en-US" sz="1800" b="1" dirty="0"/>
              <a:t>(Optional)</a:t>
            </a:r>
            <a:endParaRPr lang="en-US" sz="1800" dirty="0"/>
          </a:p>
          <a:p>
            <a:r>
              <a:rPr lang="en-US" sz="1800" dirty="0"/>
              <a:t>Users check in online and download boarding passes before the flight.</a:t>
            </a:r>
          </a:p>
          <a:p>
            <a:pPr marL="0" indent="0">
              <a:buNone/>
            </a:pPr>
            <a:r>
              <a:rPr lang="en-US" sz="1800" b="1" dirty="0"/>
              <a:t>8.Flight Status and Notifications</a:t>
            </a:r>
            <a:endParaRPr lang="en-US" sz="1800" dirty="0"/>
          </a:p>
          <a:p>
            <a:r>
              <a:rPr lang="en-US" sz="1800" dirty="0"/>
              <a:t>Users receive real-time updates about flight status via email or SMS.</a:t>
            </a:r>
          </a:p>
          <a:p>
            <a:pPr marL="0" indent="0">
              <a:buNone/>
            </a:pPr>
            <a:r>
              <a:rPr lang="en-US" sz="1800" b="1" dirty="0"/>
              <a:t>9.Booking Cancellation or Modification</a:t>
            </a:r>
            <a:endParaRPr lang="en-US" sz="1800" dirty="0"/>
          </a:p>
          <a:p>
            <a:r>
              <a:rPr lang="en-US" sz="1800" dirty="0"/>
              <a:t>Users can modify or cancel bookings and receive refunds if applicable.</a:t>
            </a:r>
          </a:p>
          <a:p>
            <a:pPr marL="0" indent="0">
              <a:buNone/>
            </a:pPr>
            <a:r>
              <a:rPr lang="en-US" sz="1800" b="1" dirty="0"/>
              <a:t>10.End(System Logout)</a:t>
            </a:r>
            <a:endParaRPr lang="en-US" sz="1800" dirty="0"/>
          </a:p>
          <a:p>
            <a:r>
              <a:rPr lang="en-US" sz="1800" dirty="0"/>
              <a:t>After all operation are completed ,users can log out.</a:t>
            </a:r>
          </a:p>
          <a:p>
            <a:pPr marL="0" indent="0">
              <a:buNone/>
            </a:pPr>
            <a:endParaRPr lang="en-US" sz="1800" dirty="0"/>
          </a:p>
        </p:txBody>
      </p:sp>
      <p:sp>
        <p:nvSpPr>
          <p:cNvPr id="3" name="Title 2"/>
          <p:cNvSpPr>
            <a:spLocks noGrp="1"/>
          </p:cNvSpPr>
          <p:nvPr>
            <p:ph type="title"/>
          </p:nvPr>
        </p:nvSpPr>
        <p:spPr/>
        <p:txBody>
          <a:bodyPr/>
          <a:lstStyle/>
          <a:p>
            <a:r>
              <a:rPr lang="en-IN" b="1" kern="100" dirty="0">
                <a:latin typeface="Times New Roman" panose="02020603050405020304" pitchFamily="18" charset="0"/>
                <a:ea typeface="Aptos" panose="020B0004020202020204" pitchFamily="34" charset="0"/>
                <a:cs typeface="Times New Roman" panose="02020603050405020304" pitchFamily="18" charset="0"/>
              </a:rPr>
              <a:t>Workflow/Gantt Chart</a:t>
            </a:r>
            <a:endParaRPr lang="en-IN" dirty="0"/>
          </a:p>
        </p:txBody>
      </p:sp>
    </p:spTree>
    <p:extLst>
      <p:ext uri="{BB962C8B-B14F-4D97-AF65-F5344CB8AC3E}">
        <p14:creationId xmlns:p14="http://schemas.microsoft.com/office/powerpoint/2010/main" val="415886670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003E456B-10C1-3CA8-CD0A-6D1E5E0BFE3D}"/>
            </a:ext>
          </a:extLst>
        </p:cNvPr>
        <p:cNvGrpSpPr/>
        <p:nvPr/>
      </p:nvGrpSpPr>
      <p:grpSpPr>
        <a:xfrm>
          <a:off x="0" y="0"/>
          <a:ext cx="0" cy="0"/>
          <a:chOff x="0" y="0"/>
          <a:chExt cx="0" cy="0"/>
        </a:xfrm>
      </p:grpSpPr>
      <p:sp>
        <p:nvSpPr>
          <p:cNvPr id="5" name="Content Placeholder 4">
            <a:extLst>
              <a:ext uri="{FF2B5EF4-FFF2-40B4-BE49-F238E27FC236}">
                <a16:creationId xmlns="" xmlns:a16="http://schemas.microsoft.com/office/drawing/2014/main" id="{B8FC024B-EB8F-6A04-091E-94AAF1313BBC}"/>
              </a:ext>
            </a:extLst>
          </p:cNvPr>
          <p:cNvSpPr>
            <a:spLocks noGrp="1"/>
          </p:cNvSpPr>
          <p:nvPr>
            <p:ph idx="1"/>
          </p:nvPr>
        </p:nvSpPr>
        <p:spPr>
          <a:xfrm>
            <a:off x="855784" y="1904756"/>
            <a:ext cx="10515600" cy="4351338"/>
          </a:xfrm>
        </p:spPr>
        <p:txBody>
          <a:bodyPr>
            <a:noAutofit/>
          </a:bodyPr>
          <a:lstStyle/>
          <a:p>
            <a:pPr marL="0" indent="0">
              <a:buNone/>
            </a:pPr>
            <a:r>
              <a:rPr lang="en-US" sz="1800" b="1" dirty="0" smtClean="0"/>
              <a:t>1.  User </a:t>
            </a:r>
            <a:r>
              <a:rPr lang="en-US" sz="1800" b="1" dirty="0"/>
              <a:t>Booking Report</a:t>
            </a:r>
            <a:endParaRPr lang="en-US" sz="1800" dirty="0"/>
          </a:p>
          <a:p>
            <a:r>
              <a:rPr lang="en-US" sz="1800" dirty="0"/>
              <a:t>Lists all bookings made by users, including flight details, dates, and booking status (confirmed, canceled).</a:t>
            </a:r>
          </a:p>
          <a:p>
            <a:pPr marL="0" indent="0">
              <a:buNone/>
            </a:pPr>
            <a:r>
              <a:rPr lang="en-US" sz="1800" b="1" dirty="0" smtClean="0"/>
              <a:t>2. Payment </a:t>
            </a:r>
            <a:r>
              <a:rPr lang="en-US" sz="1800" b="1" dirty="0"/>
              <a:t>Report</a:t>
            </a:r>
            <a:endParaRPr lang="en-US" sz="1800" dirty="0"/>
          </a:p>
          <a:p>
            <a:r>
              <a:rPr lang="en-US" sz="1800" dirty="0"/>
              <a:t>Provides a summary of all payments made, including payment methods, amounts, and transaction statuses.</a:t>
            </a:r>
          </a:p>
          <a:p>
            <a:pPr marL="0" indent="0">
              <a:buNone/>
            </a:pPr>
            <a:r>
              <a:rPr lang="en-US" sz="1800" b="1" dirty="0" smtClean="0"/>
              <a:t>3.  Flight </a:t>
            </a:r>
            <a:r>
              <a:rPr lang="en-US" sz="1800" b="1" dirty="0"/>
              <a:t>Availability Report</a:t>
            </a:r>
            <a:endParaRPr lang="en-US" sz="1800" dirty="0"/>
          </a:p>
          <a:p>
            <a:r>
              <a:rPr lang="en-US" sz="1800" dirty="0"/>
              <a:t>Displays current seat availability for upcoming flights, helping admins manage inventory</a:t>
            </a:r>
            <a:r>
              <a:rPr lang="en-US" sz="1800" dirty="0" smtClean="0"/>
              <a:t>.</a:t>
            </a:r>
          </a:p>
          <a:p>
            <a:pPr marL="0" indent="0">
              <a:buNone/>
            </a:pPr>
            <a:r>
              <a:rPr lang="en-US" sz="1800" b="1" dirty="0" smtClean="0"/>
              <a:t>4. Cancellation </a:t>
            </a:r>
            <a:r>
              <a:rPr lang="en-US" sz="1800" b="1" dirty="0"/>
              <a:t>and Refund Report</a:t>
            </a:r>
            <a:endParaRPr lang="en-US" sz="1800" dirty="0"/>
          </a:p>
          <a:p>
            <a:r>
              <a:rPr lang="en-US" sz="1800" dirty="0"/>
              <a:t>Details the number of cancellations, reasons for cancellations, and refunds processed</a:t>
            </a:r>
            <a:r>
              <a:rPr lang="en-US" sz="1800" dirty="0" smtClean="0"/>
              <a:t>.</a:t>
            </a:r>
          </a:p>
          <a:p>
            <a:pPr marL="0" indent="0">
              <a:buNone/>
            </a:pPr>
            <a:r>
              <a:rPr lang="en-US" sz="1800" b="1" dirty="0" smtClean="0"/>
              <a:t>5.  Customer </a:t>
            </a:r>
            <a:r>
              <a:rPr lang="en-US" sz="1800" b="1" dirty="0"/>
              <a:t>Support Report</a:t>
            </a:r>
            <a:endParaRPr lang="en-US" sz="1800" dirty="0"/>
          </a:p>
          <a:p>
            <a:r>
              <a:rPr lang="en-US" sz="1800" dirty="0"/>
              <a:t>Tracks user queries, complaints, and resolutions, helping to improve customer service.</a:t>
            </a:r>
          </a:p>
          <a:p>
            <a:endParaRPr lang="en-US" sz="1800" dirty="0"/>
          </a:p>
          <a:p>
            <a:endParaRPr lang="en-US" sz="1800" dirty="0"/>
          </a:p>
        </p:txBody>
      </p:sp>
      <p:sp>
        <p:nvSpPr>
          <p:cNvPr id="3" name="Title 2"/>
          <p:cNvSpPr>
            <a:spLocks noGrp="1"/>
          </p:cNvSpPr>
          <p:nvPr>
            <p:ph type="title"/>
          </p:nvPr>
        </p:nvSpPr>
        <p:spPr/>
        <p:txBody>
          <a:bodyPr/>
          <a:lstStyle/>
          <a:p>
            <a:r>
              <a:rPr lang="en-IN" b="1" kern="100" dirty="0">
                <a:latin typeface="Times New Roman" panose="02020603050405020304" pitchFamily="18" charset="0"/>
                <a:ea typeface="Aptos" panose="020B0004020202020204" pitchFamily="34" charset="0"/>
                <a:cs typeface="Times New Roman" panose="02020603050405020304" pitchFamily="18" charset="0"/>
              </a:rPr>
              <a:t>Reports</a:t>
            </a:r>
            <a:endParaRPr lang="en-IN" dirty="0"/>
          </a:p>
        </p:txBody>
      </p:sp>
    </p:spTree>
    <p:extLst>
      <p:ext uri="{BB962C8B-B14F-4D97-AF65-F5344CB8AC3E}">
        <p14:creationId xmlns:p14="http://schemas.microsoft.com/office/powerpoint/2010/main" val="132974229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6CA35E0D-1D75-E91F-E75B-C4DDF801DE8B}"/>
            </a:ext>
          </a:extLst>
        </p:cNvPr>
        <p:cNvGrpSpPr/>
        <p:nvPr/>
      </p:nvGrpSpPr>
      <p:grpSpPr>
        <a:xfrm>
          <a:off x="0" y="0"/>
          <a:ext cx="0" cy="0"/>
          <a:chOff x="0" y="0"/>
          <a:chExt cx="0" cy="0"/>
        </a:xfrm>
      </p:grpSpPr>
      <p:sp>
        <p:nvSpPr>
          <p:cNvPr id="5" name="Content Placeholder 4">
            <a:extLst>
              <a:ext uri="{FF2B5EF4-FFF2-40B4-BE49-F238E27FC236}">
                <a16:creationId xmlns="" xmlns:a16="http://schemas.microsoft.com/office/drawing/2014/main" id="{704266AB-4FDC-DC5D-1539-EDBFF62C9C14}"/>
              </a:ext>
            </a:extLst>
          </p:cNvPr>
          <p:cNvSpPr>
            <a:spLocks noGrp="1"/>
          </p:cNvSpPr>
          <p:nvPr>
            <p:ph idx="1"/>
          </p:nvPr>
        </p:nvSpPr>
        <p:spPr/>
        <p:txBody>
          <a:bodyPr>
            <a:normAutofit/>
          </a:bodyPr>
          <a:lstStyle/>
          <a:p>
            <a:pPr>
              <a:buFont typeface="Wingdings" pitchFamily="2" charset="2"/>
              <a:buChar char="Ø"/>
              <a:tabLst>
                <a:tab pos="457200" algn="l"/>
              </a:tabLst>
            </a:pPr>
            <a:r>
              <a:rPr lang="en-US" sz="1800" dirty="0">
                <a:latin typeface="Times New Roman" panose="02020603050405020304" pitchFamily="18" charset="0"/>
                <a:cs typeface="Times New Roman" panose="02020603050405020304" pitchFamily="18" charset="0"/>
              </a:rPr>
              <a:t>HTML,CSS,JS – MDN website</a:t>
            </a:r>
          </a:p>
          <a:p>
            <a:pPr lvl="0">
              <a:buFont typeface="Wingdings" pitchFamily="2" charset="2"/>
              <a:buChar char="Ø"/>
              <a:tabLst>
                <a:tab pos="457200" algn="l"/>
              </a:tabLst>
            </a:pPr>
            <a:r>
              <a:rPr lang="en-US" sz="1800" kern="100" dirty="0">
                <a:latin typeface="Times New Roman" panose="02020603050405020304" pitchFamily="18" charset="0"/>
                <a:ea typeface="Aptos" panose="020B0004020202020204" pitchFamily="34" charset="0"/>
                <a:cs typeface="Times New Roman" panose="02020603050405020304" pitchFamily="18" charset="0"/>
              </a:rPr>
              <a:t>MySQL --  Retrieved from </a:t>
            </a:r>
            <a:r>
              <a:rPr lang="en-US" sz="1800" kern="100" dirty="0">
                <a:latin typeface="Times New Roman" panose="02020603050405020304" pitchFamily="18" charset="0"/>
                <a:ea typeface="Aptos" panose="020B0004020202020204" pitchFamily="34" charset="0"/>
                <a:cs typeface="Times New Roman" panose="02020603050405020304" pitchFamily="18" charset="0"/>
                <a:hlinkClick r:id="rId3"/>
              </a:rPr>
              <a:t>https://dev.mysql.com/do</a:t>
            </a:r>
            <a:r>
              <a:rPr lang="en-US" sz="1800" kern="100" dirty="0">
                <a:latin typeface="Times New Roman" panose="02020603050405020304" pitchFamily="18" charset="0"/>
                <a:ea typeface="Aptos" panose="020B0004020202020204" pitchFamily="34" charset="0"/>
                <a:cs typeface="Times New Roman" panose="02020603050405020304" pitchFamily="18" charset="0"/>
              </a:rPr>
              <a:t>c/ </a:t>
            </a:r>
          </a:p>
          <a:p>
            <a:pPr lvl="0">
              <a:buFont typeface="Wingdings" pitchFamily="2" charset="2"/>
              <a:buChar char="Ø"/>
              <a:tabLst>
                <a:tab pos="457200" algn="l"/>
              </a:tabLst>
            </a:pPr>
            <a:r>
              <a:rPr lang="en-IN" sz="1800" kern="100" dirty="0" err="1" smtClean="0">
                <a:latin typeface="Times New Roman" panose="02020603050405020304" pitchFamily="18" charset="0"/>
                <a:ea typeface="Aptos" panose="020B0004020202020204" pitchFamily="34" charset="0"/>
                <a:cs typeface="Times New Roman" panose="02020603050405020304" pitchFamily="18" charset="0"/>
              </a:rPr>
              <a:t>GitHub</a:t>
            </a:r>
            <a:r>
              <a:rPr lang="en-IN" sz="1800" kern="100" dirty="0" smtClean="0">
                <a:latin typeface="Times New Roman" panose="02020603050405020304" pitchFamily="18" charset="0"/>
                <a:ea typeface="Aptos" panose="020B0004020202020204" pitchFamily="34" charset="0"/>
                <a:cs typeface="Times New Roman" panose="02020603050405020304" pitchFamily="18" charset="0"/>
              </a:rPr>
              <a:t> Documentation : </a:t>
            </a:r>
            <a:r>
              <a:rPr lang="en-IN" sz="1800" kern="100" dirty="0" err="1" smtClean="0">
                <a:latin typeface="Times New Roman" panose="02020603050405020304" pitchFamily="18" charset="0"/>
                <a:ea typeface="Aptos" panose="020B0004020202020204" pitchFamily="34" charset="0"/>
                <a:cs typeface="Times New Roman" panose="02020603050405020304" pitchFamily="18" charset="0"/>
              </a:rPr>
              <a:t>GitHub</a:t>
            </a:r>
            <a:r>
              <a:rPr lang="en-IN" sz="1800" kern="100" dirty="0" smtClean="0">
                <a:latin typeface="Times New Roman" panose="02020603050405020304" pitchFamily="18" charset="0"/>
                <a:ea typeface="Aptos" panose="020B0004020202020204" pitchFamily="34" charset="0"/>
                <a:cs typeface="Times New Roman" panose="02020603050405020304" pitchFamily="18" charset="0"/>
              </a:rPr>
              <a:t> </a:t>
            </a:r>
            <a:r>
              <a:rPr lang="en-IN" sz="1800" kern="100" dirty="0">
                <a:latin typeface="Times New Roman" panose="02020603050405020304" pitchFamily="18" charset="0"/>
                <a:ea typeface="Aptos" panose="020B0004020202020204" pitchFamily="34" charset="0"/>
                <a:cs typeface="Times New Roman" panose="02020603050405020304" pitchFamily="18" charset="0"/>
              </a:rPr>
              <a:t>– Retrieved from </a:t>
            </a:r>
            <a:r>
              <a:rPr lang="en-IN" sz="1800" kern="100" dirty="0">
                <a:latin typeface="Times New Roman" panose="02020603050405020304" pitchFamily="18" charset="0"/>
                <a:ea typeface="Aptos" panose="020B0004020202020204" pitchFamily="34" charset="0"/>
                <a:cs typeface="Times New Roman" panose="02020603050405020304" pitchFamily="18" charset="0"/>
                <a:hlinkClick r:id="rId4"/>
              </a:rPr>
              <a:t>https://docs.github.com</a:t>
            </a:r>
            <a:r>
              <a:rPr lang="en-IN" sz="1800" kern="100" dirty="0" smtClean="0">
                <a:latin typeface="Times New Roman" panose="02020603050405020304" pitchFamily="18" charset="0"/>
                <a:ea typeface="Aptos" panose="020B0004020202020204" pitchFamily="34" charset="0"/>
                <a:cs typeface="Times New Roman" panose="02020603050405020304" pitchFamily="18" charset="0"/>
                <a:hlinkClick r:id="rId4"/>
              </a:rPr>
              <a:t>/</a:t>
            </a:r>
            <a:endParaRPr lang="en-IN" sz="1800" kern="100" dirty="0" smtClean="0">
              <a:latin typeface="Times New Roman" panose="02020603050405020304" pitchFamily="18" charset="0"/>
              <a:ea typeface="Aptos" panose="020B0004020202020204" pitchFamily="34" charset="0"/>
              <a:cs typeface="Times New Roman" panose="02020603050405020304" pitchFamily="18" charset="0"/>
            </a:endParaRPr>
          </a:p>
          <a:p>
            <a:pPr lvl="0">
              <a:buFont typeface="Wingdings" pitchFamily="2" charset="2"/>
              <a:buChar char="Ø"/>
              <a:tabLst>
                <a:tab pos="457200" algn="l"/>
              </a:tabLst>
            </a:pPr>
            <a:r>
              <a:rPr lang="en-IN" sz="1800" kern="100" dirty="0" smtClean="0">
                <a:latin typeface="Times New Roman" panose="02020603050405020304" pitchFamily="18" charset="0"/>
                <a:ea typeface="Aptos" panose="020B0004020202020204" pitchFamily="34" charset="0"/>
                <a:cs typeface="Times New Roman" panose="02020603050405020304" pitchFamily="18" charset="0"/>
              </a:rPr>
              <a:t>Java Server Pages – </a:t>
            </a:r>
            <a:r>
              <a:rPr lang="en-IN" sz="1800" kern="100" dirty="0" err="1" smtClean="0">
                <a:latin typeface="Times New Roman" panose="02020603050405020304" pitchFamily="18" charset="0"/>
                <a:ea typeface="Aptos" panose="020B0004020202020204" pitchFamily="34" charset="0"/>
                <a:cs typeface="Times New Roman" panose="02020603050405020304" pitchFamily="18" charset="0"/>
              </a:rPr>
              <a:t>Retrived</a:t>
            </a:r>
            <a:r>
              <a:rPr lang="en-IN" sz="1800" kern="100" dirty="0" smtClean="0">
                <a:latin typeface="Times New Roman" panose="02020603050405020304" pitchFamily="18" charset="0"/>
                <a:ea typeface="Aptos" panose="020B0004020202020204" pitchFamily="34" charset="0"/>
                <a:cs typeface="Times New Roman" panose="02020603050405020304" pitchFamily="18" charset="0"/>
              </a:rPr>
              <a:t> from </a:t>
            </a:r>
            <a:r>
              <a:rPr lang="en-IN" sz="1800" kern="100" dirty="0">
                <a:latin typeface="Times New Roman" panose="02020603050405020304" pitchFamily="18" charset="0"/>
                <a:ea typeface="Aptos" panose="020B0004020202020204" pitchFamily="34" charset="0"/>
                <a:cs typeface="Times New Roman" panose="02020603050405020304" pitchFamily="18" charset="0"/>
                <a:hlinkClick r:id="rId5"/>
              </a:rPr>
              <a:t>https</a:t>
            </a:r>
            <a:r>
              <a:rPr lang="en-IN" sz="1800" kern="100" dirty="0" smtClean="0">
                <a:latin typeface="Times New Roman" panose="02020603050405020304" pitchFamily="18" charset="0"/>
                <a:ea typeface="Aptos" panose="020B0004020202020204" pitchFamily="34" charset="0"/>
                <a:cs typeface="Times New Roman" panose="02020603050405020304" pitchFamily="18" charset="0"/>
                <a:hlinkClick r:id="rId5"/>
              </a:rPr>
              <a:t>://www.geeksforgeeks.org/</a:t>
            </a:r>
            <a:endParaRPr lang="en-IN" sz="1800" kern="100" dirty="0" smtClean="0">
              <a:latin typeface="Times New Roman" panose="02020603050405020304" pitchFamily="18" charset="0"/>
              <a:ea typeface="Aptos" panose="020B0004020202020204" pitchFamily="34" charset="0"/>
              <a:cs typeface="Times New Roman" panose="02020603050405020304" pitchFamily="18" charset="0"/>
            </a:endParaRPr>
          </a:p>
          <a:p>
            <a:pPr lvl="0">
              <a:buFont typeface="Wingdings" pitchFamily="2" charset="2"/>
              <a:buChar char="Ø"/>
              <a:tabLst>
                <a:tab pos="457200" algn="l"/>
              </a:tabLst>
            </a:pPr>
            <a:r>
              <a:rPr lang="en-IN" sz="1800" kern="100" dirty="0">
                <a:latin typeface="Times New Roman" panose="02020603050405020304" pitchFamily="18" charset="0"/>
                <a:ea typeface="Aptos" panose="020B0004020202020204" pitchFamily="34" charset="0"/>
                <a:cs typeface="Times New Roman" panose="02020603050405020304" pitchFamily="18" charset="0"/>
              </a:rPr>
              <a:t>Java </a:t>
            </a:r>
            <a:r>
              <a:rPr lang="en-IN" sz="1800" kern="100" dirty="0" smtClean="0">
                <a:latin typeface="Times New Roman" panose="02020603050405020304" pitchFamily="18" charset="0"/>
                <a:ea typeface="Aptos" panose="020B0004020202020204" pitchFamily="34" charset="0"/>
                <a:cs typeface="Times New Roman" panose="02020603050405020304" pitchFamily="18" charset="0"/>
              </a:rPr>
              <a:t>Servlet– </a:t>
            </a:r>
            <a:r>
              <a:rPr lang="en-IN" sz="1800" kern="100" dirty="0" err="1">
                <a:latin typeface="Times New Roman" panose="02020603050405020304" pitchFamily="18" charset="0"/>
                <a:ea typeface="Aptos" panose="020B0004020202020204" pitchFamily="34" charset="0"/>
                <a:cs typeface="Times New Roman" panose="02020603050405020304" pitchFamily="18" charset="0"/>
              </a:rPr>
              <a:t>Retrived</a:t>
            </a:r>
            <a:r>
              <a:rPr lang="en-IN" sz="1800" kern="100" dirty="0">
                <a:latin typeface="Times New Roman" panose="02020603050405020304" pitchFamily="18" charset="0"/>
                <a:ea typeface="Aptos" panose="020B0004020202020204" pitchFamily="34" charset="0"/>
                <a:cs typeface="Times New Roman" panose="02020603050405020304" pitchFamily="18" charset="0"/>
              </a:rPr>
              <a:t> from </a:t>
            </a:r>
            <a:r>
              <a:rPr lang="en-IN" sz="1800" kern="100" dirty="0">
                <a:latin typeface="Times New Roman" panose="02020603050405020304" pitchFamily="18" charset="0"/>
                <a:ea typeface="Aptos" panose="020B0004020202020204" pitchFamily="34" charset="0"/>
                <a:cs typeface="Times New Roman" panose="02020603050405020304" pitchFamily="18" charset="0"/>
                <a:hlinkClick r:id="rId5"/>
              </a:rPr>
              <a:t>https://www.geeksforgeeks.org</a:t>
            </a:r>
            <a:r>
              <a:rPr lang="en-IN" sz="1800" kern="100" dirty="0" smtClean="0">
                <a:latin typeface="Times New Roman" panose="02020603050405020304" pitchFamily="18" charset="0"/>
                <a:ea typeface="Aptos" panose="020B0004020202020204" pitchFamily="34" charset="0"/>
                <a:cs typeface="Times New Roman" panose="02020603050405020304" pitchFamily="18" charset="0"/>
                <a:hlinkClick r:id="rId5"/>
              </a:rPr>
              <a:t>/</a:t>
            </a:r>
            <a:endParaRPr lang="en-IN" sz="1800" kern="100" dirty="0">
              <a:latin typeface="Times New Roman" panose="02020603050405020304" pitchFamily="18" charset="0"/>
              <a:ea typeface="Aptos" panose="020B0004020202020204" pitchFamily="34" charset="0"/>
              <a:cs typeface="Times New Roman" panose="02020603050405020304" pitchFamily="18" charset="0"/>
            </a:endParaRPr>
          </a:p>
          <a:p>
            <a:pPr marL="0" lvl="0" indent="0">
              <a:buNone/>
              <a:tabLst>
                <a:tab pos="457200" algn="l"/>
              </a:tabLst>
            </a:pPr>
            <a:endParaRPr lang="en-IN" sz="1800" kern="100" dirty="0">
              <a:effectLst/>
              <a:latin typeface="Aptos" panose="020B0004020202020204" pitchFamily="34" charset="0"/>
              <a:ea typeface="Aptos" panose="020B0004020202020204" pitchFamily="34" charset="0"/>
              <a:cs typeface="Times New Roman" panose="02020603050405020304" pitchFamily="18" charset="0"/>
            </a:endParaRPr>
          </a:p>
        </p:txBody>
      </p:sp>
      <p:sp>
        <p:nvSpPr>
          <p:cNvPr id="3" name="Title 2"/>
          <p:cNvSpPr>
            <a:spLocks noGrp="1"/>
          </p:cNvSpPr>
          <p:nvPr>
            <p:ph type="title"/>
          </p:nvPr>
        </p:nvSpPr>
        <p:spPr/>
        <p:txBody>
          <a:bodyPr/>
          <a:lstStyle/>
          <a:p>
            <a:r>
              <a:rPr lang="en-IN" b="1" kern="100" dirty="0">
                <a:latin typeface="Times New Roman" panose="02020603050405020304" pitchFamily="18" charset="0"/>
                <a:ea typeface="Aptos" panose="020B0004020202020204" pitchFamily="34" charset="0"/>
                <a:cs typeface="Times New Roman" panose="02020603050405020304" pitchFamily="18" charset="0"/>
              </a:rPr>
              <a:t>References</a:t>
            </a:r>
            <a:endParaRPr lang="en-IN" dirty="0"/>
          </a:p>
        </p:txBody>
      </p:sp>
    </p:spTree>
    <p:extLst>
      <p:ext uri="{BB962C8B-B14F-4D97-AF65-F5344CB8AC3E}">
        <p14:creationId xmlns:p14="http://schemas.microsoft.com/office/powerpoint/2010/main" val="370978747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162757" y="2048608"/>
            <a:ext cx="9877777" cy="4077555"/>
          </a:xfrm>
        </p:spPr>
        <p:txBody>
          <a:bodyPr/>
          <a:lstStyle/>
          <a:p>
            <a:pPr marL="0" indent="0">
              <a:buNone/>
            </a:pPr>
            <a:r>
              <a:rPr lang="en-US" b="1" dirty="0" smtClean="0">
                <a:solidFill>
                  <a:schemeClr val="accent1">
                    <a:lumMod val="75000"/>
                  </a:schemeClr>
                </a:solidFill>
              </a:rPr>
              <a:t>Conclusion :</a:t>
            </a:r>
          </a:p>
          <a:p>
            <a:pPr marL="0" indent="0">
              <a:buNone/>
            </a:pPr>
            <a:endParaRPr lang="en-US" dirty="0" smtClean="0"/>
          </a:p>
          <a:p>
            <a:r>
              <a:rPr lang="en-US" dirty="0" smtClean="0"/>
              <a:t>The </a:t>
            </a:r>
            <a:r>
              <a:rPr lang="en-US" dirty="0"/>
              <a:t>airline reservation system simplifies and automates the process of booking, managing, and tracking flights. It ensures efficient scheduling, real-time seat availability, and streamlined customer interactions, enhancing user experience and operational efficiency for airlines and passengers</a:t>
            </a:r>
            <a:endParaRPr lang="en-US" b="1" dirty="0">
              <a:solidFill>
                <a:schemeClr val="accent1">
                  <a:lumMod val="75000"/>
                </a:schemeClr>
              </a:solidFill>
            </a:endParaRPr>
          </a:p>
          <a:p>
            <a:endParaRPr lang="en-IN" dirty="0"/>
          </a:p>
        </p:txBody>
      </p:sp>
    </p:spTree>
    <p:extLst>
      <p:ext uri="{BB962C8B-B14F-4D97-AF65-F5344CB8AC3E}">
        <p14:creationId xmlns:p14="http://schemas.microsoft.com/office/powerpoint/2010/main" val="18823467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 xmlns:a16="http://schemas.microsoft.com/office/drawing/2014/main" id="{4AD30AE4-1C9D-4F26-8884-C30D15E187A7}"/>
              </a:ext>
            </a:extLst>
          </p:cNvPr>
          <p:cNvSpPr>
            <a:spLocks noGrp="1"/>
          </p:cNvSpPr>
          <p:nvPr>
            <p:ph idx="1"/>
          </p:nvPr>
        </p:nvSpPr>
        <p:spPr>
          <a:xfrm>
            <a:off x="916572" y="2103967"/>
            <a:ext cx="9877777" cy="3450696"/>
          </a:xfrm>
        </p:spPr>
        <p:txBody>
          <a:bodyPr>
            <a:noAutofit/>
          </a:bodyPr>
          <a:lstStyle/>
          <a:p>
            <a:pPr lvl="0">
              <a:buFont typeface="Wingdings" pitchFamily="2" charset="2"/>
              <a:buChar char="Ø"/>
              <a:tabLst>
                <a:tab pos="457200" algn="l"/>
              </a:tabLst>
            </a:pPr>
            <a:r>
              <a:rPr lang="en-IN" sz="1600" kern="100" dirty="0" smtClean="0">
                <a:effectLst/>
                <a:latin typeface="Times New Roman" panose="02020603050405020304" pitchFamily="18" charset="0"/>
                <a:ea typeface="Aptos" panose="020B0004020202020204" pitchFamily="34" charset="0"/>
                <a:cs typeface="Times New Roman" panose="02020603050405020304" pitchFamily="18" charset="0"/>
              </a:rPr>
              <a:t>Introduction (1 slide)</a:t>
            </a:r>
          </a:p>
          <a:p>
            <a:pPr lvl="0">
              <a:buFont typeface="Wingdings" pitchFamily="2" charset="2"/>
              <a:buChar char="Ø"/>
              <a:tabLst>
                <a:tab pos="457200" algn="l"/>
              </a:tabLst>
            </a:pPr>
            <a:r>
              <a:rPr lang="en-IN" sz="1600" kern="100" dirty="0" smtClean="0">
                <a:effectLst/>
                <a:latin typeface="Times New Roman" panose="02020603050405020304" pitchFamily="18" charset="0"/>
                <a:ea typeface="Aptos" panose="020B0004020202020204" pitchFamily="34" charset="0"/>
                <a:cs typeface="Times New Roman" panose="02020603050405020304" pitchFamily="18" charset="0"/>
              </a:rPr>
              <a:t>Literature </a:t>
            </a:r>
            <a:r>
              <a:rPr lang="en-IN" sz="1600" kern="100" dirty="0">
                <a:effectLst/>
                <a:latin typeface="Times New Roman" panose="02020603050405020304" pitchFamily="18" charset="0"/>
                <a:ea typeface="Aptos" panose="020B0004020202020204" pitchFamily="34" charset="0"/>
                <a:cs typeface="Times New Roman" panose="02020603050405020304" pitchFamily="18" charset="0"/>
              </a:rPr>
              <a:t>Review (2 </a:t>
            </a:r>
            <a:r>
              <a:rPr lang="en-IN" sz="1600" kern="100" dirty="0" smtClean="0">
                <a:effectLst/>
                <a:latin typeface="Times New Roman" panose="02020603050405020304" pitchFamily="18" charset="0"/>
                <a:ea typeface="Aptos" panose="020B0004020202020204" pitchFamily="34" charset="0"/>
                <a:cs typeface="Times New Roman" panose="02020603050405020304" pitchFamily="18" charset="0"/>
              </a:rPr>
              <a:t>slides</a:t>
            </a:r>
            <a:r>
              <a:rPr lang="en-IN" sz="1600" kern="100" dirty="0">
                <a:effectLst/>
                <a:latin typeface="Times New Roman" panose="02020603050405020304" pitchFamily="18" charset="0"/>
                <a:ea typeface="Aptos" panose="020B0004020202020204" pitchFamily="34" charset="0"/>
                <a:cs typeface="Times New Roman" panose="02020603050405020304" pitchFamily="18" charset="0"/>
              </a:rPr>
              <a:t>)</a:t>
            </a:r>
          </a:p>
          <a:p>
            <a:pPr lvl="0">
              <a:buFont typeface="Wingdings" pitchFamily="2" charset="2"/>
              <a:buChar char="Ø"/>
              <a:tabLst>
                <a:tab pos="457200" algn="l"/>
              </a:tabLst>
            </a:pPr>
            <a:r>
              <a:rPr lang="en-IN" sz="1600" kern="100" dirty="0">
                <a:effectLst/>
                <a:latin typeface="Times New Roman" panose="02020603050405020304" pitchFamily="18" charset="0"/>
                <a:ea typeface="Aptos" panose="020B0004020202020204" pitchFamily="34" charset="0"/>
                <a:cs typeface="Times New Roman" panose="02020603050405020304" pitchFamily="18" charset="0"/>
              </a:rPr>
              <a:t>Objective of the Project (1 slide)</a:t>
            </a:r>
          </a:p>
          <a:p>
            <a:pPr lvl="0">
              <a:buFont typeface="Wingdings" pitchFamily="2" charset="2"/>
              <a:buChar char="Ø"/>
              <a:tabLst>
                <a:tab pos="457200" algn="l"/>
              </a:tabLst>
            </a:pPr>
            <a:r>
              <a:rPr lang="en-IN" sz="1600" kern="100" dirty="0">
                <a:effectLst/>
                <a:latin typeface="Times New Roman" panose="02020603050405020304" pitchFamily="18" charset="0"/>
                <a:ea typeface="Aptos" panose="020B0004020202020204" pitchFamily="34" charset="0"/>
                <a:cs typeface="Times New Roman" panose="02020603050405020304" pitchFamily="18" charset="0"/>
              </a:rPr>
              <a:t>Technology</a:t>
            </a:r>
            <a:endParaRPr lang="en-IN" sz="16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buFont typeface="Symbol" pitchFamily="2" charset="2"/>
              <a:buChar char=""/>
            </a:pPr>
            <a:r>
              <a:rPr lang="en-IN" sz="1600" kern="100" dirty="0">
                <a:effectLst/>
                <a:latin typeface="Times New Roman" panose="02020603050405020304" pitchFamily="18" charset="0"/>
                <a:ea typeface="Aptos" panose="020B0004020202020204" pitchFamily="34" charset="0"/>
                <a:cs typeface="Times New Roman" panose="02020603050405020304" pitchFamily="18" charset="0"/>
              </a:rPr>
              <a:t>Hardware Requirements (Development Environment, Server requirement (if required), Client requirement (if required).</a:t>
            </a:r>
            <a:endParaRPr lang="en-IN" sz="16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buFont typeface="Symbol" pitchFamily="2" charset="2"/>
              <a:buChar char=""/>
            </a:pPr>
            <a:r>
              <a:rPr lang="en-IN" sz="1600" kern="100" dirty="0">
                <a:effectLst/>
                <a:latin typeface="Times New Roman" panose="02020603050405020304" pitchFamily="18" charset="0"/>
                <a:ea typeface="Aptos" panose="020B0004020202020204" pitchFamily="34" charset="0"/>
                <a:cs typeface="Times New Roman" panose="02020603050405020304" pitchFamily="18" charset="0"/>
              </a:rPr>
              <a:t>Software Requirements (Language and Platforms like Frameworks, VS code, Android Studio and </a:t>
            </a:r>
            <a:r>
              <a:rPr lang="en-IN" sz="1600" kern="100" dirty="0" err="1">
                <a:effectLst/>
                <a:latin typeface="Times New Roman" panose="02020603050405020304" pitchFamily="18" charset="0"/>
                <a:ea typeface="Aptos" panose="020B0004020202020204" pitchFamily="34" charset="0"/>
                <a:cs typeface="Times New Roman" panose="02020603050405020304" pitchFamily="18" charset="0"/>
              </a:rPr>
              <a:t>Jupyter</a:t>
            </a:r>
            <a:r>
              <a:rPr lang="en-IN" sz="1600" kern="100" dirty="0">
                <a:effectLst/>
                <a:latin typeface="Times New Roman" panose="02020603050405020304" pitchFamily="18" charset="0"/>
                <a:ea typeface="Aptos" panose="020B0004020202020204" pitchFamily="34" charset="0"/>
                <a:cs typeface="Times New Roman" panose="02020603050405020304" pitchFamily="18" charset="0"/>
              </a:rPr>
              <a:t> notebook etc. )</a:t>
            </a:r>
            <a:br>
              <a:rPr lang="en-IN" sz="1600" kern="100" dirty="0">
                <a:effectLst/>
                <a:latin typeface="Times New Roman" panose="02020603050405020304" pitchFamily="18" charset="0"/>
                <a:ea typeface="Aptos" panose="020B0004020202020204" pitchFamily="34" charset="0"/>
                <a:cs typeface="Times New Roman" panose="02020603050405020304" pitchFamily="18" charset="0"/>
              </a:rPr>
            </a:br>
            <a:endParaRPr lang="en-IN" sz="1600" kern="100" dirty="0">
              <a:effectLst/>
              <a:latin typeface="Aptos" panose="020B0004020202020204" pitchFamily="34" charset="0"/>
              <a:ea typeface="Aptos" panose="020B0004020202020204" pitchFamily="34" charset="0"/>
              <a:cs typeface="Times New Roman" panose="02020603050405020304" pitchFamily="18" charset="0"/>
            </a:endParaRPr>
          </a:p>
          <a:p>
            <a:pPr lvl="0">
              <a:buFont typeface="Wingdings" pitchFamily="2" charset="2"/>
              <a:buChar char="Ø"/>
              <a:tabLst>
                <a:tab pos="457200" algn="l"/>
              </a:tabLst>
            </a:pPr>
            <a:r>
              <a:rPr lang="en-IN" sz="1600" kern="100" dirty="0">
                <a:effectLst/>
                <a:latin typeface="Times New Roman" panose="02020603050405020304" pitchFamily="18" charset="0"/>
                <a:ea typeface="Aptos" panose="020B0004020202020204" pitchFamily="34" charset="0"/>
                <a:cs typeface="Times New Roman" panose="02020603050405020304" pitchFamily="18" charset="0"/>
              </a:rPr>
              <a:t>Modules (2-3 slides)</a:t>
            </a:r>
          </a:p>
          <a:p>
            <a:pPr lvl="0">
              <a:buFont typeface="Wingdings" pitchFamily="2" charset="2"/>
              <a:buChar char="Ø"/>
              <a:tabLst>
                <a:tab pos="457200" algn="l"/>
              </a:tabLst>
            </a:pPr>
            <a:r>
              <a:rPr lang="en-IN" sz="1600" kern="100" dirty="0">
                <a:effectLst/>
                <a:latin typeface="Times New Roman" panose="02020603050405020304" pitchFamily="18" charset="0"/>
                <a:ea typeface="Aptos" panose="020B0004020202020204" pitchFamily="34" charset="0"/>
                <a:cs typeface="Times New Roman" panose="02020603050405020304" pitchFamily="18" charset="0"/>
              </a:rPr>
              <a:t>Workflow (1 slide)</a:t>
            </a:r>
          </a:p>
          <a:p>
            <a:pPr>
              <a:buFont typeface="Wingdings" pitchFamily="2" charset="2"/>
              <a:buChar char="Ø"/>
              <a:tabLst>
                <a:tab pos="457200" algn="l"/>
              </a:tabLst>
            </a:pPr>
            <a:r>
              <a:rPr lang="en-IN" sz="1600" kern="100" dirty="0">
                <a:effectLst/>
                <a:latin typeface="Times New Roman" panose="02020603050405020304" pitchFamily="18" charset="0"/>
                <a:ea typeface="Aptos" panose="020B0004020202020204" pitchFamily="34" charset="0"/>
                <a:cs typeface="Times New Roman" panose="02020603050405020304" pitchFamily="18" charset="0"/>
              </a:rPr>
              <a:t>Reports (For Example: Project : Student Monitoring System, so reports like: Student Marks, Subjects, companies visit, and student appears in placement etc.)</a:t>
            </a:r>
          </a:p>
          <a:p>
            <a:pPr lvl="0">
              <a:buFont typeface="Wingdings" pitchFamily="2" charset="2"/>
              <a:buChar char="Ø"/>
              <a:tabLst>
                <a:tab pos="457200" algn="l"/>
              </a:tabLst>
            </a:pPr>
            <a:r>
              <a:rPr lang="en-IN" sz="1600" kern="100" dirty="0">
                <a:effectLst/>
                <a:latin typeface="Times New Roman" panose="02020603050405020304" pitchFamily="18" charset="0"/>
                <a:ea typeface="Aptos" panose="020B0004020202020204" pitchFamily="34" charset="0"/>
                <a:cs typeface="Times New Roman" panose="02020603050405020304" pitchFamily="18" charset="0"/>
              </a:rPr>
              <a:t>References (1 slide)</a:t>
            </a:r>
          </a:p>
        </p:txBody>
      </p:sp>
      <p:sp>
        <p:nvSpPr>
          <p:cNvPr id="3" name="Title 2"/>
          <p:cNvSpPr>
            <a:spLocks noGrp="1"/>
          </p:cNvSpPr>
          <p:nvPr>
            <p:ph type="title"/>
          </p:nvPr>
        </p:nvSpPr>
        <p:spPr/>
        <p:txBody>
          <a:bodyPr/>
          <a:lstStyle/>
          <a:p>
            <a:r>
              <a:rPr lang="en-IN" b="1" dirty="0">
                <a:latin typeface="Times New Roman" panose="02020603050405020304" pitchFamily="18" charset="0"/>
                <a:ea typeface="Tahoma" panose="020B0604030504040204" pitchFamily="34" charset="0"/>
                <a:cs typeface="Times New Roman" panose="02020603050405020304" pitchFamily="18" charset="0"/>
              </a:rPr>
              <a:t>Content</a:t>
            </a:r>
            <a:endParaRPr lang="en-IN" dirty="0"/>
          </a:p>
        </p:txBody>
      </p:sp>
    </p:spTree>
    <p:extLst>
      <p:ext uri="{BB962C8B-B14F-4D97-AF65-F5344CB8AC3E}">
        <p14:creationId xmlns:p14="http://schemas.microsoft.com/office/powerpoint/2010/main" val="411715148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57123" y="2967335"/>
            <a:ext cx="3277756" cy="923330"/>
          </a:xfrm>
          <a:prstGeom prst="rect">
            <a:avLst/>
          </a:prstGeom>
          <a:noFill/>
        </p:spPr>
        <p:txBody>
          <a:bodyPr wrap="none" lIns="91440" tIns="45720" rIns="91440" bIns="45720">
            <a:spAutoFit/>
          </a:bodyPr>
          <a:lstStyle/>
          <a:p>
            <a:pPr algn="ctr"/>
            <a:r>
              <a:rPr lang="en-US" sz="5400" b="1" cap="none" spc="0"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rPr>
              <a:t>Thank You</a:t>
            </a:r>
          </a:p>
        </p:txBody>
      </p:sp>
    </p:spTree>
    <p:extLst>
      <p:ext uri="{BB962C8B-B14F-4D97-AF65-F5344CB8AC3E}">
        <p14:creationId xmlns:p14="http://schemas.microsoft.com/office/powerpoint/2010/main" val="2989992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CF06102F-978C-3EAF-61E2-60C25A98C7D7}"/>
            </a:ext>
          </a:extLst>
        </p:cNvPr>
        <p:cNvGrpSpPr/>
        <p:nvPr/>
      </p:nvGrpSpPr>
      <p:grpSpPr>
        <a:xfrm>
          <a:off x="0" y="0"/>
          <a:ext cx="0" cy="0"/>
          <a:chOff x="0" y="0"/>
          <a:chExt cx="0" cy="0"/>
        </a:xfrm>
      </p:grpSpPr>
      <p:sp>
        <p:nvSpPr>
          <p:cNvPr id="5" name="Content Placeholder 4">
            <a:extLst>
              <a:ext uri="{FF2B5EF4-FFF2-40B4-BE49-F238E27FC236}">
                <a16:creationId xmlns="" xmlns:a16="http://schemas.microsoft.com/office/drawing/2014/main" id="{5417BD6D-03AD-639D-0D53-24A0683B6D63}"/>
              </a:ext>
            </a:extLst>
          </p:cNvPr>
          <p:cNvSpPr>
            <a:spLocks noGrp="1"/>
          </p:cNvSpPr>
          <p:nvPr>
            <p:ph idx="1"/>
          </p:nvPr>
        </p:nvSpPr>
        <p:spPr>
          <a:xfrm>
            <a:off x="1145172" y="2341359"/>
            <a:ext cx="6266743" cy="3450696"/>
          </a:xfrm>
        </p:spPr>
        <p:txBody>
          <a:bodyPr>
            <a:normAutofit fontScale="92500" lnSpcReduction="20000"/>
          </a:bodyPr>
          <a:lstStyle/>
          <a:p>
            <a:pPr marL="0" lvl="0" indent="0">
              <a:buNone/>
              <a:tabLst>
                <a:tab pos="457200" algn="l"/>
              </a:tabLst>
            </a:pPr>
            <a:endParaRPr lang="en-US" sz="1600" dirty="0" smtClean="0"/>
          </a:p>
          <a:p>
            <a:pPr>
              <a:tabLst>
                <a:tab pos="457200" algn="l"/>
              </a:tabLst>
            </a:pPr>
            <a:r>
              <a:rPr lang="en-US" sz="1800" b="1" dirty="0" smtClean="0"/>
              <a:t>Flight Booking Systems </a:t>
            </a:r>
            <a:r>
              <a:rPr lang="en-US" sz="1800" dirty="0"/>
              <a:t>are essential for managing airline reservations. This presentation will explore how web development techniques can optimize these systems, enhancing user experience and operational efficiency. We will cover the latest trends and best practices in the </a:t>
            </a:r>
            <a:r>
              <a:rPr lang="en-US" sz="1800" dirty="0" smtClean="0"/>
              <a:t>industry.</a:t>
            </a:r>
          </a:p>
          <a:p>
            <a:pPr>
              <a:tabLst>
                <a:tab pos="457200" algn="l"/>
              </a:tabLst>
            </a:pPr>
            <a:endParaRPr lang="en-US" sz="1800" dirty="0" smtClean="0"/>
          </a:p>
          <a:p>
            <a:pPr>
              <a:tabLst>
                <a:tab pos="457200" algn="l"/>
              </a:tabLst>
            </a:pPr>
            <a:r>
              <a:rPr lang="en-US" sz="1800" dirty="0" smtClean="0"/>
              <a:t>A </a:t>
            </a:r>
            <a:r>
              <a:rPr lang="en-US" sz="1800" b="1" dirty="0"/>
              <a:t>Flight Booking Web Application</a:t>
            </a:r>
            <a:r>
              <a:rPr lang="en-US" sz="1800" dirty="0"/>
              <a:t> allows users to search for available flights, book tickets, and manage reservations online. It can handle essential operations such as flight search, booking, payment processing, and issuing electronic tickets (e-tickets</a:t>
            </a:r>
            <a:r>
              <a:rPr lang="en-US" sz="1800" dirty="0" smtClean="0"/>
              <a:t>).</a:t>
            </a:r>
          </a:p>
          <a:p>
            <a:pPr>
              <a:tabLst>
                <a:tab pos="457200" algn="l"/>
              </a:tabLst>
            </a:pPr>
            <a:endParaRPr lang="en-US" sz="1800" dirty="0" smtClean="0"/>
          </a:p>
          <a:p>
            <a:pPr>
              <a:tabLst>
                <a:tab pos="457200" algn="l"/>
              </a:tabLst>
            </a:pPr>
            <a:r>
              <a:rPr lang="en-US" sz="1800" dirty="0" smtClean="0"/>
              <a:t>These </a:t>
            </a:r>
            <a:r>
              <a:rPr lang="en-US" sz="1800" dirty="0"/>
              <a:t>systems handle everything from flight schedules and seat availability to ticket issuance and passenger data management</a:t>
            </a:r>
          </a:p>
          <a:p>
            <a:pPr marL="0" lvl="0" indent="0">
              <a:buNone/>
              <a:tabLst>
                <a:tab pos="457200" algn="l"/>
              </a:tabLst>
            </a:pPr>
            <a:endParaRPr lang="en-US" sz="1800" kern="100" dirty="0" smtClean="0">
              <a:latin typeface="Aptos" panose="020B0004020202020204" pitchFamily="34" charset="0"/>
              <a:ea typeface="Aptos" panose="020B0004020202020204" pitchFamily="34" charset="0"/>
              <a:cs typeface="Times New Roman" panose="02020603050405020304" pitchFamily="18" charset="0"/>
            </a:endParaRPr>
          </a:p>
          <a:p>
            <a:pPr marL="0" indent="0">
              <a:buNone/>
              <a:tabLst>
                <a:tab pos="457200" algn="l"/>
              </a:tabLst>
            </a:pPr>
            <a:endParaRPr lang="en-IN" sz="1600" kern="100" dirty="0">
              <a:effectLst/>
              <a:latin typeface="Aptos" panose="020B0004020202020204" pitchFamily="34" charset="0"/>
              <a:ea typeface="Aptos" panose="020B0004020202020204" pitchFamily="34" charset="0"/>
              <a:cs typeface="Times New Roman" panose="02020603050405020304" pitchFamily="18" charset="0"/>
            </a:endParaRPr>
          </a:p>
        </p:txBody>
      </p:sp>
      <p:pic>
        <p:nvPicPr>
          <p:cNvPr id="4" name="Image 0" descr="preencoded.png"/>
          <p:cNvPicPr>
            <a:picLocks noChangeAspect="1"/>
          </p:cNvPicPr>
          <p:nvPr/>
        </p:nvPicPr>
        <p:blipFill>
          <a:blip r:embed="rId3"/>
          <a:stretch>
            <a:fillRect/>
          </a:stretch>
        </p:blipFill>
        <p:spPr>
          <a:xfrm>
            <a:off x="7997450" y="2453054"/>
            <a:ext cx="3617188" cy="3658527"/>
          </a:xfrm>
          <a:prstGeom prst="rect">
            <a:avLst/>
          </a:prstGeom>
          <a:ln>
            <a:noFill/>
          </a:ln>
          <a:effectLst>
            <a:softEdge rad="112500"/>
          </a:effectLst>
        </p:spPr>
      </p:pic>
      <p:sp>
        <p:nvSpPr>
          <p:cNvPr id="3" name="Title 2"/>
          <p:cNvSpPr>
            <a:spLocks noGrp="1"/>
          </p:cNvSpPr>
          <p:nvPr>
            <p:ph type="title"/>
          </p:nvPr>
        </p:nvSpPr>
        <p:spPr/>
        <p:txBody>
          <a:bodyPr/>
          <a:lstStyle/>
          <a:p>
            <a:r>
              <a:rPr lang="en-IN" b="1" kern="100" dirty="0">
                <a:latin typeface="Times New Roman" panose="02020603050405020304" pitchFamily="18" charset="0"/>
                <a:ea typeface="Aptos" panose="020B0004020202020204" pitchFamily="34" charset="0"/>
                <a:cs typeface="Times New Roman" panose="02020603050405020304" pitchFamily="18" charset="0"/>
              </a:rPr>
              <a:t>Introduction</a:t>
            </a:r>
            <a:endParaRPr lang="en-IN" dirty="0"/>
          </a:p>
        </p:txBody>
      </p:sp>
    </p:spTree>
    <p:extLst>
      <p:ext uri="{BB962C8B-B14F-4D97-AF65-F5344CB8AC3E}">
        <p14:creationId xmlns:p14="http://schemas.microsoft.com/office/powerpoint/2010/main" val="211562282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780DA0FE-3324-1AC2-EBAA-076DFFF4311D}"/>
            </a:ext>
          </a:extLst>
        </p:cNvPr>
        <p:cNvGrpSpPr/>
        <p:nvPr/>
      </p:nvGrpSpPr>
      <p:grpSpPr>
        <a:xfrm>
          <a:off x="0" y="0"/>
          <a:ext cx="0" cy="0"/>
          <a:chOff x="0" y="0"/>
          <a:chExt cx="0" cy="0"/>
        </a:xfrm>
      </p:grpSpPr>
      <p:sp>
        <p:nvSpPr>
          <p:cNvPr id="5" name="Content Placeholder 4">
            <a:extLst>
              <a:ext uri="{FF2B5EF4-FFF2-40B4-BE49-F238E27FC236}">
                <a16:creationId xmlns="" xmlns:a16="http://schemas.microsoft.com/office/drawing/2014/main" id="{69F06B79-DAB3-64B1-9AA4-939F96A54F1E}"/>
              </a:ext>
            </a:extLst>
          </p:cNvPr>
          <p:cNvSpPr>
            <a:spLocks noGrp="1"/>
          </p:cNvSpPr>
          <p:nvPr>
            <p:ph idx="1"/>
          </p:nvPr>
        </p:nvSpPr>
        <p:spPr>
          <a:xfrm>
            <a:off x="1162757" y="3042138"/>
            <a:ext cx="9877777" cy="3084025"/>
          </a:xfrm>
        </p:spPr>
        <p:txBody>
          <a:bodyPr>
            <a:normAutofit lnSpcReduction="10000"/>
          </a:bodyPr>
          <a:lstStyle/>
          <a:p>
            <a:pPr lvl="0">
              <a:buFont typeface="Wingdings" pitchFamily="2" charset="2"/>
              <a:buChar char="Ø"/>
              <a:tabLst>
                <a:tab pos="457200" algn="l"/>
              </a:tabLst>
            </a:pPr>
            <a:r>
              <a:rPr lang="en-US" sz="2000" b="1" dirty="0" smtClean="0"/>
              <a:t>Airline reservation systems </a:t>
            </a:r>
            <a:r>
              <a:rPr lang="en-US" sz="2000" dirty="0" smtClean="0"/>
              <a:t>(ARS) are a core part of modern air travel, responsible for managing flight bookings, cancellations, check-ins, and passenger data. These systems have evolved from manual booking methods to highly automated, real-time systems capable of handling millions of transactions daily. The development of ARS has significantly impacted the airline industry, improving efficiency, customer satisfaction, and business intelligence.</a:t>
            </a:r>
          </a:p>
          <a:p>
            <a:pPr lvl="0">
              <a:buFont typeface="Wingdings" pitchFamily="2" charset="2"/>
              <a:buChar char="Ø"/>
              <a:tabLst>
                <a:tab pos="457200" algn="l"/>
              </a:tabLst>
            </a:pPr>
            <a:endParaRPr lang="en-US" sz="2000" dirty="0" smtClean="0"/>
          </a:p>
          <a:p>
            <a:pPr lvl="0">
              <a:buFont typeface="Wingdings" pitchFamily="2" charset="2"/>
              <a:buChar char="Ø"/>
              <a:tabLst>
                <a:tab pos="457200" algn="l"/>
              </a:tabLst>
            </a:pPr>
            <a:r>
              <a:rPr lang="en-US" sz="2000" dirty="0" smtClean="0"/>
              <a:t>This literature review explores the key developments, challenges, and trends in airline reservation systems, analyzing existing works and research to understand how these systems have shaped the airline industry</a:t>
            </a:r>
            <a:endParaRPr lang="en-US" sz="2000" dirty="0"/>
          </a:p>
        </p:txBody>
      </p:sp>
      <p:pic>
        <p:nvPicPr>
          <p:cNvPr id="4" name="Image 0" descr="preencoded.png"/>
          <p:cNvPicPr>
            <a:picLocks noChangeAspect="1"/>
          </p:cNvPicPr>
          <p:nvPr/>
        </p:nvPicPr>
        <p:blipFill>
          <a:blip r:embed="rId3"/>
          <a:stretch>
            <a:fillRect/>
          </a:stretch>
        </p:blipFill>
        <p:spPr>
          <a:xfrm>
            <a:off x="0" y="-1"/>
            <a:ext cx="12192000" cy="2540977"/>
          </a:xfrm>
          <a:prstGeom prst="rect">
            <a:avLst/>
          </a:prstGeom>
        </p:spPr>
      </p:pic>
      <p:sp>
        <p:nvSpPr>
          <p:cNvPr id="3" name="Title 2"/>
          <p:cNvSpPr>
            <a:spLocks noGrp="1"/>
          </p:cNvSpPr>
          <p:nvPr>
            <p:ph type="title"/>
          </p:nvPr>
        </p:nvSpPr>
        <p:spPr>
          <a:xfrm>
            <a:off x="0" y="1270487"/>
            <a:ext cx="10972800" cy="1252728"/>
          </a:xfrm>
        </p:spPr>
        <p:txBody>
          <a:bodyPr/>
          <a:lstStyle/>
          <a:p>
            <a:pPr algn="l"/>
            <a:r>
              <a:rPr lang="en-IN" b="1" kern="100" dirty="0" smtClean="0">
                <a:solidFill>
                  <a:schemeClr val="accent1">
                    <a:lumMod val="75000"/>
                  </a:schemeClr>
                </a:solidFill>
                <a:latin typeface="Times New Roman" panose="02020603050405020304" pitchFamily="18" charset="0"/>
                <a:ea typeface="Aptos" panose="020B0004020202020204" pitchFamily="34" charset="0"/>
                <a:cs typeface="Times New Roman" panose="02020603050405020304" pitchFamily="18" charset="0"/>
              </a:rPr>
              <a:t>        Literature </a:t>
            </a:r>
            <a:r>
              <a:rPr lang="en-IN" b="1" kern="100" dirty="0">
                <a:solidFill>
                  <a:schemeClr val="accent1">
                    <a:lumMod val="75000"/>
                  </a:schemeClr>
                </a:solidFill>
                <a:latin typeface="Times New Roman" panose="02020603050405020304" pitchFamily="18" charset="0"/>
                <a:ea typeface="Aptos" panose="020B0004020202020204" pitchFamily="34" charset="0"/>
                <a:cs typeface="Times New Roman" panose="02020603050405020304" pitchFamily="18" charset="0"/>
              </a:rPr>
              <a:t>Review</a:t>
            </a:r>
            <a:endParaRPr lang="en-IN" dirty="0">
              <a:solidFill>
                <a:schemeClr val="accent1">
                  <a:lumMod val="75000"/>
                </a:schemeClr>
              </a:solidFill>
            </a:endParaRPr>
          </a:p>
        </p:txBody>
      </p:sp>
    </p:spTree>
    <p:extLst>
      <p:ext uri="{BB962C8B-B14F-4D97-AF65-F5344CB8AC3E}">
        <p14:creationId xmlns:p14="http://schemas.microsoft.com/office/powerpoint/2010/main" val="80782023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C0B9AADA-7FF4-FCD4-6A4B-012DAB5D62B1}"/>
            </a:ext>
          </a:extLst>
        </p:cNvPr>
        <p:cNvGrpSpPr/>
        <p:nvPr/>
      </p:nvGrpSpPr>
      <p:grpSpPr>
        <a:xfrm>
          <a:off x="0" y="0"/>
          <a:ext cx="0" cy="0"/>
          <a:chOff x="0" y="0"/>
          <a:chExt cx="0" cy="0"/>
        </a:xfrm>
      </p:grpSpPr>
      <p:sp>
        <p:nvSpPr>
          <p:cNvPr id="5" name="Content Placeholder 4">
            <a:extLst>
              <a:ext uri="{FF2B5EF4-FFF2-40B4-BE49-F238E27FC236}">
                <a16:creationId xmlns="" xmlns:a16="http://schemas.microsoft.com/office/drawing/2014/main" id="{A6AAE4A4-CE61-7351-07DD-D94DCFBC67C0}"/>
              </a:ext>
            </a:extLst>
          </p:cNvPr>
          <p:cNvSpPr>
            <a:spLocks noGrp="1"/>
          </p:cNvSpPr>
          <p:nvPr>
            <p:ph idx="1"/>
          </p:nvPr>
        </p:nvSpPr>
        <p:spPr/>
        <p:txBody>
          <a:bodyPr>
            <a:normAutofit/>
          </a:bodyPr>
          <a:lstStyle/>
          <a:p>
            <a:pPr lvl="0">
              <a:buFont typeface="Wingdings" pitchFamily="2" charset="2"/>
              <a:buChar char="Ø"/>
              <a:tabLst>
                <a:tab pos="457200" algn="l"/>
              </a:tabLst>
            </a:pPr>
            <a:r>
              <a:rPr lang="en-IN" sz="1800" b="1" kern="100" dirty="0" smtClean="0">
                <a:latin typeface="Times New Roman" panose="02020603050405020304" pitchFamily="18" charset="0"/>
                <a:ea typeface="Aptos" panose="020B0004020202020204" pitchFamily="34" charset="0"/>
                <a:cs typeface="Times New Roman" panose="02020603050405020304" pitchFamily="18" charset="0"/>
              </a:rPr>
              <a:t>Hardware Requirement:  </a:t>
            </a:r>
          </a:p>
          <a:p>
            <a:pPr marL="0" lvl="0" indent="0">
              <a:buNone/>
              <a:tabLst>
                <a:tab pos="457200" algn="l"/>
              </a:tabLst>
            </a:pPr>
            <a:r>
              <a:rPr lang="en-IN" sz="1800" kern="100" dirty="0" smtClean="0">
                <a:latin typeface="Times New Roman" panose="02020603050405020304" pitchFamily="18" charset="0"/>
                <a:ea typeface="Aptos" panose="020B0004020202020204" pitchFamily="34" charset="0"/>
                <a:cs typeface="Times New Roman" panose="02020603050405020304" pitchFamily="18" charset="0"/>
              </a:rPr>
              <a:t> - Processor: Minimum Intel i5 or equivalent.</a:t>
            </a:r>
          </a:p>
          <a:p>
            <a:pPr marL="0" lvl="0" indent="0">
              <a:buNone/>
              <a:tabLst>
                <a:tab pos="457200" algn="l"/>
              </a:tabLst>
            </a:pPr>
            <a:r>
              <a:rPr lang="en-IN" sz="1800" kern="100" dirty="0" smtClean="0">
                <a:latin typeface="Times New Roman" panose="02020603050405020304" pitchFamily="18" charset="0"/>
                <a:ea typeface="Aptos" panose="020B0004020202020204" pitchFamily="34" charset="0"/>
                <a:cs typeface="Times New Roman" panose="02020603050405020304" pitchFamily="18" charset="0"/>
              </a:rPr>
              <a:t>  </a:t>
            </a:r>
            <a:r>
              <a:rPr lang="en-IN" sz="1800" kern="100" dirty="0">
                <a:latin typeface="Times New Roman" panose="02020603050405020304" pitchFamily="18" charset="0"/>
                <a:ea typeface="Aptos" panose="020B0004020202020204" pitchFamily="34" charset="0"/>
                <a:cs typeface="Times New Roman" panose="02020603050405020304" pitchFamily="18" charset="0"/>
              </a:rPr>
              <a:t>- RAM: At least 8GB (16GB recommended for smoother multitasking). </a:t>
            </a:r>
          </a:p>
          <a:p>
            <a:pPr marL="0" lvl="0" indent="0">
              <a:buNone/>
              <a:tabLst>
                <a:tab pos="457200" algn="l"/>
              </a:tabLst>
            </a:pPr>
            <a:r>
              <a:rPr lang="en-IN" sz="1800" kern="100" dirty="0">
                <a:latin typeface="Times New Roman" panose="02020603050405020304" pitchFamily="18" charset="0"/>
                <a:ea typeface="Aptos" panose="020B0004020202020204" pitchFamily="34" charset="0"/>
                <a:cs typeface="Times New Roman" panose="02020603050405020304" pitchFamily="18" charset="0"/>
              </a:rPr>
              <a:t>  - Storage: Minimum 250GB SSD for faster performance. </a:t>
            </a:r>
          </a:p>
          <a:p>
            <a:pPr marL="0" lvl="0" indent="0">
              <a:buNone/>
              <a:tabLst>
                <a:tab pos="457200" algn="l"/>
              </a:tabLst>
            </a:pPr>
            <a:r>
              <a:rPr lang="en-IN" sz="1800" kern="100" dirty="0">
                <a:latin typeface="Times New Roman" panose="02020603050405020304" pitchFamily="18" charset="0"/>
                <a:ea typeface="Aptos" panose="020B0004020202020204" pitchFamily="34" charset="0"/>
                <a:cs typeface="Times New Roman" panose="02020603050405020304" pitchFamily="18" charset="0"/>
              </a:rPr>
              <a:t>  - Operating System: Windows 10, </a:t>
            </a:r>
            <a:r>
              <a:rPr lang="en-IN" sz="1800" kern="100" dirty="0" err="1">
                <a:latin typeface="Times New Roman" panose="02020603050405020304" pitchFamily="18" charset="0"/>
                <a:ea typeface="Aptos" panose="020B0004020202020204" pitchFamily="34" charset="0"/>
                <a:cs typeface="Times New Roman" panose="02020603050405020304" pitchFamily="18" charset="0"/>
              </a:rPr>
              <a:t>macOS</a:t>
            </a:r>
            <a:r>
              <a:rPr lang="en-IN" sz="1800" kern="100" dirty="0">
                <a:latin typeface="Times New Roman" panose="02020603050405020304" pitchFamily="18" charset="0"/>
                <a:ea typeface="Aptos" panose="020B0004020202020204" pitchFamily="34" charset="0"/>
                <a:cs typeface="Times New Roman" panose="02020603050405020304" pitchFamily="18" charset="0"/>
              </a:rPr>
              <a:t>, or Linux (Ubuntu preferred for development</a:t>
            </a:r>
            <a:r>
              <a:rPr lang="en-IN" sz="1800" kern="100" dirty="0" smtClean="0">
                <a:latin typeface="Times New Roman" panose="02020603050405020304" pitchFamily="18" charset="0"/>
                <a:ea typeface="Aptos" panose="020B0004020202020204" pitchFamily="34" charset="0"/>
                <a:cs typeface="Times New Roman" panose="02020603050405020304" pitchFamily="18" charset="0"/>
              </a:rPr>
              <a:t>).</a:t>
            </a:r>
          </a:p>
          <a:p>
            <a:pPr marL="0" lvl="0" indent="0">
              <a:buNone/>
              <a:tabLst>
                <a:tab pos="457200" algn="l"/>
              </a:tabLst>
            </a:pPr>
            <a:r>
              <a:rPr lang="en-US" sz="1800" kern="100" dirty="0" smtClean="0">
                <a:latin typeface="Times New Roman" panose="02020603050405020304" pitchFamily="18" charset="0"/>
                <a:ea typeface="Aptos" panose="020B0004020202020204" pitchFamily="34" charset="0"/>
                <a:cs typeface="Times New Roman" panose="02020603050405020304" pitchFamily="18" charset="0"/>
              </a:rPr>
              <a:t>  - A Server (if required for deployment, otherwise </a:t>
            </a:r>
            <a:r>
              <a:rPr lang="en-US" sz="1800" kern="100" dirty="0" err="1" smtClean="0">
                <a:latin typeface="Times New Roman" panose="02020603050405020304" pitchFamily="18" charset="0"/>
                <a:ea typeface="Aptos" panose="020B0004020202020204" pitchFamily="34" charset="0"/>
                <a:cs typeface="Times New Roman" panose="02020603050405020304" pitchFamily="18" charset="0"/>
              </a:rPr>
              <a:t>localhost</a:t>
            </a:r>
            <a:r>
              <a:rPr lang="en-US" sz="1800" kern="100" dirty="0" smtClean="0">
                <a:latin typeface="Times New Roman" panose="02020603050405020304" pitchFamily="18" charset="0"/>
                <a:ea typeface="Aptos" panose="020B0004020202020204" pitchFamily="34" charset="0"/>
                <a:cs typeface="Times New Roman" panose="02020603050405020304" pitchFamily="18" charset="0"/>
              </a:rPr>
              <a:t> server like Apache Tomcat)</a:t>
            </a:r>
            <a:endParaRPr lang="en-IN" sz="1800" kern="100" dirty="0">
              <a:latin typeface="Times New Roman" panose="02020603050405020304" pitchFamily="18" charset="0"/>
              <a:ea typeface="Aptos" panose="020B0004020202020204" pitchFamily="34" charset="0"/>
              <a:cs typeface="Times New Roman" panose="02020603050405020304" pitchFamily="18" charset="0"/>
            </a:endParaRPr>
          </a:p>
        </p:txBody>
      </p:sp>
      <p:sp>
        <p:nvSpPr>
          <p:cNvPr id="3" name="Title 2"/>
          <p:cNvSpPr>
            <a:spLocks noGrp="1"/>
          </p:cNvSpPr>
          <p:nvPr>
            <p:ph type="title"/>
          </p:nvPr>
        </p:nvSpPr>
        <p:spPr/>
        <p:txBody>
          <a:bodyPr/>
          <a:lstStyle/>
          <a:p>
            <a:r>
              <a:rPr lang="en-IN" b="1" kern="100" dirty="0">
                <a:latin typeface="Times New Roman" panose="02020603050405020304" pitchFamily="18" charset="0"/>
                <a:ea typeface="Aptos" panose="020B0004020202020204" pitchFamily="34" charset="0"/>
                <a:cs typeface="Times New Roman" panose="02020603050405020304" pitchFamily="18" charset="0"/>
              </a:rPr>
              <a:t>Technology (Hardware Requirements)</a:t>
            </a:r>
            <a:endParaRPr lang="en-IN" dirty="0"/>
          </a:p>
        </p:txBody>
      </p:sp>
    </p:spTree>
    <p:extLst>
      <p:ext uri="{BB962C8B-B14F-4D97-AF65-F5344CB8AC3E}">
        <p14:creationId xmlns:p14="http://schemas.microsoft.com/office/powerpoint/2010/main" val="266499681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C0B9AADA-7FF4-FCD4-6A4B-012DAB5D62B1}"/>
            </a:ext>
          </a:extLst>
        </p:cNvPr>
        <p:cNvGrpSpPr/>
        <p:nvPr/>
      </p:nvGrpSpPr>
      <p:grpSpPr>
        <a:xfrm>
          <a:off x="0" y="0"/>
          <a:ext cx="0" cy="0"/>
          <a:chOff x="0" y="0"/>
          <a:chExt cx="0" cy="0"/>
        </a:xfrm>
      </p:grpSpPr>
      <p:sp>
        <p:nvSpPr>
          <p:cNvPr id="5" name="Content Placeholder 4">
            <a:extLst>
              <a:ext uri="{FF2B5EF4-FFF2-40B4-BE49-F238E27FC236}">
                <a16:creationId xmlns="" xmlns:a16="http://schemas.microsoft.com/office/drawing/2014/main" id="{A6AAE4A4-CE61-7351-07DD-D94DCFBC67C0}"/>
              </a:ext>
            </a:extLst>
          </p:cNvPr>
          <p:cNvSpPr>
            <a:spLocks noGrp="1"/>
          </p:cNvSpPr>
          <p:nvPr>
            <p:ph idx="1"/>
          </p:nvPr>
        </p:nvSpPr>
        <p:spPr>
          <a:xfrm>
            <a:off x="838200" y="1825627"/>
            <a:ext cx="10515600" cy="4733437"/>
          </a:xfrm>
        </p:spPr>
        <p:txBody>
          <a:bodyPr>
            <a:normAutofit/>
          </a:bodyPr>
          <a:lstStyle/>
          <a:p>
            <a:pPr>
              <a:tabLst>
                <a:tab pos="457200" algn="l"/>
              </a:tabLst>
            </a:pPr>
            <a:r>
              <a:rPr lang="en-US" sz="1800" b="1" dirty="0"/>
              <a:t>Streamlining the flight booking process</a:t>
            </a:r>
            <a:r>
              <a:rPr lang="en-US" sz="1800" dirty="0"/>
              <a:t> by allowing users to search, select, and reserve flights based on their preferences</a:t>
            </a:r>
            <a:r>
              <a:rPr lang="en-US" sz="1800" dirty="0" smtClean="0"/>
              <a:t>.</a:t>
            </a:r>
          </a:p>
          <a:p>
            <a:pPr marL="0" indent="0">
              <a:buNone/>
              <a:tabLst>
                <a:tab pos="457200" algn="l"/>
              </a:tabLst>
            </a:pPr>
            <a:endParaRPr lang="en-US" sz="1800" dirty="0" smtClean="0"/>
          </a:p>
          <a:p>
            <a:pPr>
              <a:tabLst>
                <a:tab pos="457200" algn="l"/>
              </a:tabLst>
            </a:pPr>
            <a:r>
              <a:rPr lang="en-US" sz="1800" b="1" dirty="0" smtClean="0"/>
              <a:t>Providing </a:t>
            </a:r>
            <a:r>
              <a:rPr lang="en-US" sz="1800" b="1" dirty="0"/>
              <a:t>secure and seamless payment processing</a:t>
            </a:r>
            <a:r>
              <a:rPr lang="en-US" sz="1800" dirty="0"/>
              <a:t> for flight bookings</a:t>
            </a:r>
            <a:r>
              <a:rPr lang="en-US" sz="1800" dirty="0" smtClean="0"/>
              <a:t>.</a:t>
            </a:r>
          </a:p>
          <a:p>
            <a:pPr>
              <a:tabLst>
                <a:tab pos="457200" algn="l"/>
              </a:tabLst>
            </a:pPr>
            <a:endParaRPr lang="en-US" sz="1800" dirty="0" smtClean="0"/>
          </a:p>
          <a:p>
            <a:pPr>
              <a:tabLst>
                <a:tab pos="457200" algn="l"/>
              </a:tabLst>
            </a:pPr>
            <a:r>
              <a:rPr lang="en-US" sz="1800" b="1" dirty="0" smtClean="0"/>
              <a:t>Enabling </a:t>
            </a:r>
            <a:r>
              <a:rPr lang="en-US" sz="1800" b="1" dirty="0"/>
              <a:t>flight management for administrators</a:t>
            </a:r>
            <a:r>
              <a:rPr lang="en-US" sz="1800" dirty="0"/>
              <a:t> to handle flight schedules, seat availability, pricing, and reporting</a:t>
            </a:r>
            <a:r>
              <a:rPr lang="en-US" sz="1800" dirty="0" smtClean="0"/>
              <a:t>.</a:t>
            </a:r>
          </a:p>
          <a:p>
            <a:pPr>
              <a:tabLst>
                <a:tab pos="457200" algn="l"/>
              </a:tabLst>
            </a:pPr>
            <a:endParaRPr lang="en-US" sz="1800" dirty="0" smtClean="0"/>
          </a:p>
          <a:p>
            <a:pPr>
              <a:tabLst>
                <a:tab pos="457200" algn="l"/>
              </a:tabLst>
            </a:pPr>
            <a:r>
              <a:rPr lang="en-US" sz="1800" b="1" dirty="0" smtClean="0"/>
              <a:t>Offering </a:t>
            </a:r>
            <a:r>
              <a:rPr lang="en-US" sz="1800" b="1" dirty="0"/>
              <a:t>real-time flight status updates</a:t>
            </a:r>
            <a:r>
              <a:rPr lang="en-US" sz="1800" dirty="0"/>
              <a:t> and notifications to users</a:t>
            </a:r>
            <a:r>
              <a:rPr lang="en-US" sz="1800" dirty="0" smtClean="0"/>
              <a:t>.</a:t>
            </a:r>
          </a:p>
          <a:p>
            <a:pPr>
              <a:tabLst>
                <a:tab pos="457200" algn="l"/>
              </a:tabLst>
            </a:pPr>
            <a:endParaRPr lang="en-US" sz="1800" dirty="0" smtClean="0"/>
          </a:p>
          <a:p>
            <a:pPr>
              <a:tabLst>
                <a:tab pos="457200" algn="l"/>
              </a:tabLst>
            </a:pPr>
            <a:r>
              <a:rPr lang="en-US" sz="1800" b="1" dirty="0" smtClean="0"/>
              <a:t>Improving </a:t>
            </a:r>
            <a:r>
              <a:rPr lang="en-US" sz="1800" b="1" dirty="0"/>
              <a:t>user experience</a:t>
            </a:r>
            <a:r>
              <a:rPr lang="en-US" sz="1800" dirty="0"/>
              <a:t> with features like online check-in, seat selection, and easy booking modifications or cancellations</a:t>
            </a:r>
            <a:r>
              <a:rPr lang="en-US" sz="1800" dirty="0" smtClean="0"/>
              <a:t>.</a:t>
            </a:r>
          </a:p>
          <a:p>
            <a:pPr>
              <a:tabLst>
                <a:tab pos="457200" algn="l"/>
              </a:tabLst>
            </a:pPr>
            <a:endParaRPr lang="en-US" sz="1800" dirty="0" smtClean="0"/>
          </a:p>
          <a:p>
            <a:pPr>
              <a:tabLst>
                <a:tab pos="457200" algn="l"/>
              </a:tabLst>
            </a:pPr>
            <a:r>
              <a:rPr lang="en-US" sz="1800" b="1" dirty="0" smtClean="0"/>
              <a:t>Ensuring </a:t>
            </a:r>
            <a:r>
              <a:rPr lang="en-US" sz="1800" b="1" dirty="0"/>
              <a:t>system security</a:t>
            </a:r>
            <a:r>
              <a:rPr lang="en-US" sz="1800" dirty="0"/>
              <a:t> and safeguarding user data throughout the booking process.</a:t>
            </a:r>
            <a:endParaRPr lang="en-IN" sz="1800" kern="100" dirty="0">
              <a:latin typeface="Times New Roman" panose="02020603050405020304" pitchFamily="18" charset="0"/>
              <a:ea typeface="Aptos" panose="020B0004020202020204" pitchFamily="34" charset="0"/>
              <a:cs typeface="Times New Roman" panose="02020603050405020304" pitchFamily="18" charset="0"/>
            </a:endParaRPr>
          </a:p>
        </p:txBody>
      </p:sp>
      <p:sp>
        <p:nvSpPr>
          <p:cNvPr id="3" name="Title 2"/>
          <p:cNvSpPr>
            <a:spLocks noGrp="1"/>
          </p:cNvSpPr>
          <p:nvPr>
            <p:ph type="title"/>
          </p:nvPr>
        </p:nvSpPr>
        <p:spPr/>
        <p:txBody>
          <a:bodyPr/>
          <a:lstStyle/>
          <a:p>
            <a:r>
              <a:rPr lang="en-IN" b="1" kern="100" dirty="0">
                <a:latin typeface="Times New Roman" panose="02020603050405020304" pitchFamily="18" charset="0"/>
                <a:ea typeface="Aptos" panose="020B0004020202020204" pitchFamily="34" charset="0"/>
                <a:cs typeface="Times New Roman" panose="02020603050405020304" pitchFamily="18" charset="0"/>
              </a:rPr>
              <a:t>Objective of the Project</a:t>
            </a:r>
            <a:endParaRPr lang="en-IN" dirty="0"/>
          </a:p>
        </p:txBody>
      </p:sp>
    </p:spTree>
    <p:extLst>
      <p:ext uri="{BB962C8B-B14F-4D97-AF65-F5344CB8AC3E}">
        <p14:creationId xmlns:p14="http://schemas.microsoft.com/office/powerpoint/2010/main" val="233591906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9FA5C719-192D-C070-FBB9-9E0D0C58CE9A}"/>
            </a:ext>
          </a:extLst>
        </p:cNvPr>
        <p:cNvGrpSpPr/>
        <p:nvPr/>
      </p:nvGrpSpPr>
      <p:grpSpPr>
        <a:xfrm>
          <a:off x="0" y="0"/>
          <a:ext cx="0" cy="0"/>
          <a:chOff x="0" y="0"/>
          <a:chExt cx="0" cy="0"/>
        </a:xfrm>
      </p:grpSpPr>
      <p:sp>
        <p:nvSpPr>
          <p:cNvPr id="5" name="Content Placeholder 4">
            <a:extLst>
              <a:ext uri="{FF2B5EF4-FFF2-40B4-BE49-F238E27FC236}">
                <a16:creationId xmlns="" xmlns:a16="http://schemas.microsoft.com/office/drawing/2014/main" id="{E70424C3-10EB-A72A-5C5E-D564495E9114}"/>
              </a:ext>
            </a:extLst>
          </p:cNvPr>
          <p:cNvSpPr>
            <a:spLocks noGrp="1"/>
          </p:cNvSpPr>
          <p:nvPr>
            <p:ph idx="1"/>
          </p:nvPr>
        </p:nvSpPr>
        <p:spPr/>
        <p:txBody>
          <a:bodyPr>
            <a:normAutofit lnSpcReduction="10000"/>
          </a:bodyPr>
          <a:lstStyle/>
          <a:p>
            <a:pPr lvl="0">
              <a:buFont typeface="Wingdings" pitchFamily="2" charset="2"/>
              <a:buChar char="Ø"/>
              <a:tabLst>
                <a:tab pos="457200" algn="l"/>
              </a:tabLst>
            </a:pPr>
            <a:r>
              <a:rPr lang="en-IN" sz="2400" b="1" u="sng" kern="100" dirty="0">
                <a:latin typeface="Times New Roman" panose="02020603050405020304" pitchFamily="18" charset="0"/>
                <a:ea typeface="Aptos" panose="020B0004020202020204" pitchFamily="34" charset="0"/>
                <a:cs typeface="Times New Roman" panose="02020603050405020304" pitchFamily="18" charset="0"/>
              </a:rPr>
              <a:t> Frontend Development:  </a:t>
            </a:r>
          </a:p>
          <a:p>
            <a:pPr>
              <a:tabLst>
                <a:tab pos="457200" algn="l"/>
              </a:tabLst>
            </a:pPr>
            <a:r>
              <a:rPr lang="en-IN" sz="1800" b="1" kern="100" dirty="0" smtClean="0">
                <a:latin typeface="Times New Roman" panose="02020603050405020304" pitchFamily="18" charset="0"/>
                <a:ea typeface="Aptos" panose="020B0004020202020204" pitchFamily="34" charset="0"/>
                <a:cs typeface="Times New Roman" panose="02020603050405020304" pitchFamily="18" charset="0"/>
              </a:rPr>
              <a:t>  HTML</a:t>
            </a:r>
          </a:p>
          <a:p>
            <a:pPr>
              <a:tabLst>
                <a:tab pos="457200" algn="l"/>
              </a:tabLst>
            </a:pPr>
            <a:r>
              <a:rPr lang="en-IN" sz="1800" b="1" kern="100" dirty="0" smtClean="0">
                <a:latin typeface="Times New Roman" panose="02020603050405020304" pitchFamily="18" charset="0"/>
                <a:ea typeface="Aptos" panose="020B0004020202020204" pitchFamily="34" charset="0"/>
                <a:cs typeface="Times New Roman" panose="02020603050405020304" pitchFamily="18" charset="0"/>
              </a:rPr>
              <a:t>  CSS</a:t>
            </a:r>
          </a:p>
          <a:p>
            <a:pPr>
              <a:tabLst>
                <a:tab pos="457200" algn="l"/>
              </a:tabLst>
            </a:pPr>
            <a:r>
              <a:rPr lang="en-IN" sz="1800" b="1" kern="100" dirty="0" smtClean="0">
                <a:latin typeface="Times New Roman" panose="02020603050405020304" pitchFamily="18" charset="0"/>
                <a:ea typeface="Aptos" panose="020B0004020202020204" pitchFamily="34" charset="0"/>
                <a:cs typeface="Times New Roman" panose="02020603050405020304" pitchFamily="18" charset="0"/>
              </a:rPr>
              <a:t>JavaScript</a:t>
            </a:r>
          </a:p>
          <a:p>
            <a:pPr marL="0" lvl="0" indent="0">
              <a:buNone/>
              <a:tabLst>
                <a:tab pos="457200" algn="l"/>
              </a:tabLst>
            </a:pPr>
            <a:r>
              <a:rPr lang="en-IN" sz="1800" kern="100" dirty="0" smtClean="0">
                <a:latin typeface="Times New Roman" panose="02020603050405020304" pitchFamily="18" charset="0"/>
                <a:ea typeface="Aptos" panose="020B0004020202020204" pitchFamily="34" charset="0"/>
                <a:cs typeface="Times New Roman" panose="02020603050405020304" pitchFamily="18" charset="0"/>
              </a:rPr>
              <a:t>( For </a:t>
            </a:r>
            <a:r>
              <a:rPr lang="en-IN" sz="1800" kern="100" dirty="0">
                <a:latin typeface="Times New Roman" panose="02020603050405020304" pitchFamily="18" charset="0"/>
                <a:ea typeface="Aptos" panose="020B0004020202020204" pitchFamily="34" charset="0"/>
                <a:cs typeface="Times New Roman" panose="02020603050405020304" pitchFamily="18" charset="0"/>
              </a:rPr>
              <a:t>structuring and designing the user </a:t>
            </a:r>
            <a:r>
              <a:rPr lang="en-IN" sz="1800" kern="100" dirty="0" smtClean="0">
                <a:latin typeface="Times New Roman" panose="02020603050405020304" pitchFamily="18" charset="0"/>
                <a:ea typeface="Aptos" panose="020B0004020202020204" pitchFamily="34" charset="0"/>
                <a:cs typeface="Times New Roman" panose="02020603050405020304" pitchFamily="18" charset="0"/>
              </a:rPr>
              <a:t>interface).</a:t>
            </a:r>
          </a:p>
          <a:p>
            <a:pPr marL="0" lvl="0" indent="0">
              <a:buNone/>
              <a:tabLst>
                <a:tab pos="457200" algn="l"/>
              </a:tabLst>
            </a:pPr>
            <a:endParaRPr lang="en-US" sz="1800" kern="100" dirty="0">
              <a:latin typeface="Times New Roman" panose="02020603050405020304" pitchFamily="18" charset="0"/>
              <a:ea typeface="Aptos" panose="020B0004020202020204" pitchFamily="34" charset="0"/>
              <a:cs typeface="Times New Roman" panose="02020603050405020304" pitchFamily="18" charset="0"/>
            </a:endParaRPr>
          </a:p>
          <a:p>
            <a:pPr lvl="0">
              <a:buFont typeface="Wingdings" pitchFamily="2" charset="2"/>
              <a:buChar char="Ø"/>
              <a:tabLst>
                <a:tab pos="457200" algn="l"/>
              </a:tabLst>
            </a:pPr>
            <a:r>
              <a:rPr lang="en-IN" sz="2400" b="1" u="sng" kern="100" dirty="0" smtClean="0">
                <a:latin typeface="Times New Roman" panose="02020603050405020304" pitchFamily="18" charset="0"/>
                <a:ea typeface="Aptos" panose="020B0004020202020204" pitchFamily="34" charset="0"/>
                <a:cs typeface="Times New Roman" panose="02020603050405020304" pitchFamily="18" charset="0"/>
              </a:rPr>
              <a:t>Backend Development:</a:t>
            </a:r>
          </a:p>
          <a:p>
            <a:pPr>
              <a:tabLst>
                <a:tab pos="457200" algn="l"/>
              </a:tabLst>
            </a:pPr>
            <a:r>
              <a:rPr lang="en-US" sz="2000" b="1" kern="100" dirty="0" smtClean="0">
                <a:latin typeface="Times New Roman" panose="02020603050405020304" pitchFamily="18" charset="0"/>
                <a:ea typeface="Aptos" panose="020B0004020202020204" pitchFamily="34" charset="0"/>
                <a:cs typeface="Times New Roman" panose="02020603050405020304" pitchFamily="18" charset="0"/>
              </a:rPr>
              <a:t>Java Servlet, JSP</a:t>
            </a:r>
            <a:endParaRPr lang="en-IN" sz="2000" b="1" kern="100" dirty="0" smtClean="0">
              <a:latin typeface="Times New Roman" panose="02020603050405020304" pitchFamily="18" charset="0"/>
              <a:ea typeface="Aptos" panose="020B0004020202020204" pitchFamily="34" charset="0"/>
              <a:cs typeface="Times New Roman" panose="02020603050405020304" pitchFamily="18" charset="0"/>
            </a:endParaRPr>
          </a:p>
          <a:p>
            <a:pPr>
              <a:tabLst>
                <a:tab pos="457200" algn="l"/>
              </a:tabLst>
            </a:pPr>
            <a:r>
              <a:rPr lang="en-IN" sz="2000" b="1" kern="100" dirty="0" smtClean="0">
                <a:latin typeface="Times New Roman" panose="02020603050405020304" pitchFamily="18" charset="0"/>
                <a:ea typeface="Aptos" panose="020B0004020202020204" pitchFamily="34" charset="0"/>
                <a:cs typeface="Times New Roman" panose="02020603050405020304" pitchFamily="18" charset="0"/>
              </a:rPr>
              <a:t>MySQL </a:t>
            </a:r>
          </a:p>
          <a:p>
            <a:pPr marL="0" indent="0">
              <a:buNone/>
              <a:tabLst>
                <a:tab pos="457200" algn="l"/>
              </a:tabLst>
            </a:pPr>
            <a:r>
              <a:rPr lang="en-IN" sz="1800" kern="100" dirty="0" smtClean="0">
                <a:latin typeface="Times New Roman" panose="02020603050405020304" pitchFamily="18" charset="0"/>
                <a:ea typeface="Aptos" panose="020B0004020202020204" pitchFamily="34" charset="0"/>
                <a:cs typeface="Times New Roman" panose="02020603050405020304" pitchFamily="18" charset="0"/>
              </a:rPr>
              <a:t>(For </a:t>
            </a:r>
            <a:r>
              <a:rPr lang="en-IN" sz="1800" kern="100" dirty="0">
                <a:latin typeface="Times New Roman" panose="02020603050405020304" pitchFamily="18" charset="0"/>
                <a:ea typeface="Aptos" panose="020B0004020202020204" pitchFamily="34" charset="0"/>
                <a:cs typeface="Times New Roman" panose="02020603050405020304" pitchFamily="18" charset="0"/>
              </a:rPr>
              <a:t>relational databases (e.g., handling user </a:t>
            </a:r>
            <a:r>
              <a:rPr lang="en-IN" sz="1800" kern="100" dirty="0" smtClean="0">
                <a:latin typeface="Times New Roman" panose="02020603050405020304" pitchFamily="18" charset="0"/>
                <a:ea typeface="Aptos" panose="020B0004020202020204" pitchFamily="34" charset="0"/>
                <a:cs typeface="Times New Roman" panose="02020603050405020304" pitchFamily="18" charset="0"/>
              </a:rPr>
              <a:t>data)</a:t>
            </a:r>
            <a:endParaRPr lang="en-US" sz="1800" u="sng" kern="100" dirty="0">
              <a:latin typeface="Times New Roman" panose="02020603050405020304" pitchFamily="18" charset="0"/>
              <a:ea typeface="Aptos" panose="020B0004020202020204" pitchFamily="34" charset="0"/>
              <a:cs typeface="Times New Roman" panose="02020603050405020304" pitchFamily="18" charset="0"/>
            </a:endParaRPr>
          </a:p>
        </p:txBody>
      </p:sp>
      <p:sp>
        <p:nvSpPr>
          <p:cNvPr id="3" name="Title 2"/>
          <p:cNvSpPr>
            <a:spLocks noGrp="1"/>
          </p:cNvSpPr>
          <p:nvPr>
            <p:ph type="title"/>
          </p:nvPr>
        </p:nvSpPr>
        <p:spPr/>
        <p:txBody>
          <a:bodyPr/>
          <a:lstStyle/>
          <a:p>
            <a:r>
              <a:rPr lang="en-IN" b="1" kern="100" dirty="0">
                <a:latin typeface="Times New Roman" panose="02020603050405020304" pitchFamily="18" charset="0"/>
                <a:ea typeface="Aptos" panose="020B0004020202020204" pitchFamily="34" charset="0"/>
                <a:cs typeface="Times New Roman" panose="02020603050405020304" pitchFamily="18" charset="0"/>
              </a:rPr>
              <a:t>Technology (Software Requirements)</a:t>
            </a:r>
            <a:endParaRPr lang="en-IN" dirty="0"/>
          </a:p>
        </p:txBody>
      </p:sp>
    </p:spTree>
    <p:extLst>
      <p:ext uri="{BB962C8B-B14F-4D97-AF65-F5344CB8AC3E}">
        <p14:creationId xmlns:p14="http://schemas.microsoft.com/office/powerpoint/2010/main" val="151472784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9F9F15C5-633A-19D9-26D0-5F9DB477D55D}"/>
            </a:ext>
          </a:extLst>
        </p:cNvPr>
        <p:cNvGrpSpPr/>
        <p:nvPr/>
      </p:nvGrpSpPr>
      <p:grpSpPr>
        <a:xfrm>
          <a:off x="0" y="0"/>
          <a:ext cx="0" cy="0"/>
          <a:chOff x="0" y="0"/>
          <a:chExt cx="0" cy="0"/>
        </a:xfrm>
      </p:grpSpPr>
      <p:sp>
        <p:nvSpPr>
          <p:cNvPr id="5" name="Content Placeholder 4">
            <a:extLst>
              <a:ext uri="{FF2B5EF4-FFF2-40B4-BE49-F238E27FC236}">
                <a16:creationId xmlns="" xmlns:a16="http://schemas.microsoft.com/office/drawing/2014/main" id="{D632FF72-3A95-498C-753E-27CA2AED6BE5}"/>
              </a:ext>
            </a:extLst>
          </p:cNvPr>
          <p:cNvSpPr>
            <a:spLocks noGrp="1"/>
          </p:cNvSpPr>
          <p:nvPr>
            <p:ph idx="1"/>
          </p:nvPr>
        </p:nvSpPr>
        <p:spPr/>
        <p:txBody>
          <a:bodyPr>
            <a:normAutofit lnSpcReduction="10000"/>
          </a:bodyPr>
          <a:lstStyle/>
          <a:p>
            <a:pPr marL="0" indent="0">
              <a:buNone/>
            </a:pPr>
            <a:r>
              <a:rPr lang="en-US" sz="2400" b="1" dirty="0"/>
              <a:t>1. User Management Module</a:t>
            </a:r>
          </a:p>
          <a:p>
            <a:pPr marL="0" indent="0">
              <a:buNone/>
            </a:pPr>
            <a:r>
              <a:rPr lang="en-US" sz="2400" b="1" dirty="0" smtClean="0"/>
              <a:t>    Purpose</a:t>
            </a:r>
            <a:r>
              <a:rPr lang="en-US" sz="2400" dirty="0"/>
              <a:t>: Manage users (customers, </a:t>
            </a:r>
            <a:r>
              <a:rPr lang="en-US" sz="2400" dirty="0" smtClean="0"/>
              <a:t>admins) </a:t>
            </a:r>
            <a:r>
              <a:rPr lang="en-US" sz="2400" dirty="0"/>
              <a:t>who interact with the system.</a:t>
            </a:r>
          </a:p>
          <a:p>
            <a:pPr marL="0" indent="0">
              <a:buNone/>
            </a:pPr>
            <a:r>
              <a:rPr lang="en-US" sz="2400" b="1" dirty="0" smtClean="0"/>
              <a:t>    </a:t>
            </a:r>
          </a:p>
          <a:p>
            <a:pPr marL="0" indent="0">
              <a:buNone/>
            </a:pPr>
            <a:r>
              <a:rPr lang="en-US" sz="2400" b="1" dirty="0" smtClean="0"/>
              <a:t>Features</a:t>
            </a:r>
            <a:r>
              <a:rPr lang="en-US" sz="2400" dirty="0"/>
              <a:t>:</a:t>
            </a:r>
          </a:p>
          <a:p>
            <a:pPr lvl="1"/>
            <a:r>
              <a:rPr lang="en-US" sz="2000" dirty="0"/>
              <a:t>User registration and login.</a:t>
            </a:r>
          </a:p>
          <a:p>
            <a:pPr lvl="1"/>
            <a:r>
              <a:rPr lang="en-US" sz="2000" dirty="0"/>
              <a:t>Profile management (update contact details, preferences).</a:t>
            </a:r>
          </a:p>
          <a:p>
            <a:pPr lvl="1"/>
            <a:r>
              <a:rPr lang="en-US" sz="2000" dirty="0"/>
              <a:t>Password reset and account recovery.</a:t>
            </a:r>
          </a:p>
          <a:p>
            <a:pPr lvl="1"/>
            <a:r>
              <a:rPr lang="en-US" sz="2000" dirty="0"/>
              <a:t>Role-based access control (admin, customer, travel agent).</a:t>
            </a:r>
          </a:p>
        </p:txBody>
      </p:sp>
      <p:sp>
        <p:nvSpPr>
          <p:cNvPr id="3" name="Title 2"/>
          <p:cNvSpPr>
            <a:spLocks noGrp="1"/>
          </p:cNvSpPr>
          <p:nvPr>
            <p:ph type="title"/>
          </p:nvPr>
        </p:nvSpPr>
        <p:spPr/>
        <p:txBody>
          <a:bodyPr/>
          <a:lstStyle/>
          <a:p>
            <a:r>
              <a:rPr lang="en-IN" b="1" kern="100" dirty="0">
                <a:latin typeface="Times New Roman" panose="02020603050405020304" pitchFamily="18" charset="0"/>
                <a:ea typeface="Aptos" panose="020B0004020202020204" pitchFamily="34" charset="0"/>
                <a:cs typeface="Times New Roman" panose="02020603050405020304" pitchFamily="18" charset="0"/>
              </a:rPr>
              <a:t>Modules</a:t>
            </a:r>
            <a:endParaRPr lang="en-IN" dirty="0"/>
          </a:p>
        </p:txBody>
      </p:sp>
    </p:spTree>
    <p:extLst>
      <p:ext uri="{BB962C8B-B14F-4D97-AF65-F5344CB8AC3E}">
        <p14:creationId xmlns:p14="http://schemas.microsoft.com/office/powerpoint/2010/main" val="399878650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 xmlns:a16="http://schemas.microsoft.com/office/drawing/2014/main" id="{A6E0AE51-024A-6012-F511-8D2D78419878}"/>
              </a:ext>
            </a:extLst>
          </p:cNvPr>
          <p:cNvPicPr>
            <a:picLocks noGrp="1" noChangeAspect="1"/>
          </p:cNvPicPr>
          <p:nvPr>
            <p:ph idx="1"/>
          </p:nvPr>
        </p:nvPicPr>
        <p:blipFill rotWithShape="1">
          <a:blip r:embed="rId2"/>
          <a:srcRect l="10874" r="9554"/>
          <a:stretch/>
        </p:blipFill>
        <p:spPr>
          <a:xfrm>
            <a:off x="685801" y="2761258"/>
            <a:ext cx="4686300" cy="3595580"/>
          </a:xfrm>
          <a:prstGeom prst="rect">
            <a:avLst/>
          </a:prstGeom>
        </p:spPr>
      </p:pic>
      <p:pic>
        <p:nvPicPr>
          <p:cNvPr id="5" name="Picture 4">
            <a:extLst>
              <a:ext uri="{FF2B5EF4-FFF2-40B4-BE49-F238E27FC236}">
                <a16:creationId xmlns="" xmlns:a16="http://schemas.microsoft.com/office/drawing/2014/main" id="{E7AC4B88-B26A-5DDE-6131-99C72A1F07D6}"/>
              </a:ext>
            </a:extLst>
          </p:cNvPr>
          <p:cNvPicPr>
            <a:picLocks noChangeAspect="1"/>
          </p:cNvPicPr>
          <p:nvPr/>
        </p:nvPicPr>
        <p:blipFill rotWithShape="1">
          <a:blip r:embed="rId3"/>
          <a:srcRect l="7220" r="10139"/>
          <a:stretch/>
        </p:blipFill>
        <p:spPr>
          <a:xfrm>
            <a:off x="6333571" y="2761257"/>
            <a:ext cx="4976446" cy="3560411"/>
          </a:xfrm>
          <a:prstGeom prst="rect">
            <a:avLst/>
          </a:prstGeom>
        </p:spPr>
      </p:pic>
      <p:sp>
        <p:nvSpPr>
          <p:cNvPr id="6" name="Rectangle 5"/>
          <p:cNvSpPr/>
          <p:nvPr/>
        </p:nvSpPr>
        <p:spPr>
          <a:xfrm>
            <a:off x="6491832" y="1819145"/>
            <a:ext cx="3991349" cy="410882"/>
          </a:xfrm>
          <a:prstGeom prst="rect">
            <a:avLst/>
          </a:prstGeom>
        </p:spPr>
        <p:txBody>
          <a:bodyPr wrap="none">
            <a:spAutoFit/>
          </a:bodyPr>
          <a:lstStyle/>
          <a:p>
            <a:pPr lvl="1">
              <a:lnSpc>
                <a:spcPct val="115000"/>
              </a:lnSpc>
              <a:spcAft>
                <a:spcPts val="1000"/>
              </a:spcAft>
              <a:tabLst>
                <a:tab pos="781011" algn="l"/>
                <a:tab pos="3695515" algn="l"/>
              </a:tabLst>
            </a:pPr>
            <a:r>
              <a:rPr lang="en-IN" b="1" dirty="0">
                <a:latin typeface="Times New Roman" panose="02020603050405020304" pitchFamily="18" charset="0"/>
                <a:ea typeface="Calibri" panose="020F0502020204030204" pitchFamily="34" charset="0"/>
                <a:cs typeface="Times New Roman" panose="02020603050405020304" pitchFamily="18" charset="0"/>
              </a:rPr>
              <a:t>CUSTOMER  LOGIN IN PAGE :</a:t>
            </a:r>
            <a:endParaRPr lang="en-IN" sz="1400"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Rectangle 6"/>
          <p:cNvSpPr/>
          <p:nvPr/>
        </p:nvSpPr>
        <p:spPr>
          <a:xfrm>
            <a:off x="805726" y="1760705"/>
            <a:ext cx="4091826" cy="446276"/>
          </a:xfrm>
          <a:prstGeom prst="rect">
            <a:avLst/>
          </a:prstGeom>
        </p:spPr>
        <p:txBody>
          <a:bodyPr wrap="none">
            <a:spAutoFit/>
          </a:bodyPr>
          <a:lstStyle/>
          <a:p>
            <a:pPr lvl="1">
              <a:lnSpc>
                <a:spcPct val="115000"/>
              </a:lnSpc>
              <a:spcAft>
                <a:spcPts val="1000"/>
              </a:spcAft>
              <a:tabLst>
                <a:tab pos="781011" algn="l"/>
                <a:tab pos="3695515" algn="l"/>
              </a:tabLst>
            </a:pPr>
            <a:r>
              <a:rPr lang="en-IN" sz="2000" b="1" dirty="0">
                <a:latin typeface="Times New Roman" panose="02020603050405020304" pitchFamily="18" charset="0"/>
                <a:ea typeface="Calibri" panose="020F0502020204030204" pitchFamily="34" charset="0"/>
                <a:cs typeface="Times New Roman" panose="02020603050405020304" pitchFamily="18" charset="0"/>
              </a:rPr>
              <a:t>CUSTOMER SIGN UP  PAGE</a:t>
            </a:r>
            <a:r>
              <a:rPr lang="en-IN" sz="1400" b="1" dirty="0">
                <a:latin typeface="Times New Roman" panose="02020603050405020304" pitchFamily="18" charset="0"/>
                <a:ea typeface="Calibri" panose="020F0502020204030204" pitchFamily="34" charset="0"/>
                <a:cs typeface="Times New Roman" panose="02020603050405020304" pitchFamily="18" charset="0"/>
              </a:rPr>
              <a:t>:</a:t>
            </a:r>
            <a:endParaRPr lang="en-IN" sz="11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57131485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aveform">
  <a:themeElements>
    <a:clrScheme name="Waveform">
      <a:dk1>
        <a:sysClr val="windowText" lastClr="000000"/>
      </a:dk1>
      <a:lt1>
        <a:sysClr val="window" lastClr="FFFFFF"/>
      </a:lt1>
      <a:dk2>
        <a:srgbClr val="073E87"/>
      </a:dk2>
      <a:lt2>
        <a:srgbClr val="C6E7FC"/>
      </a:lt2>
      <a:accent1>
        <a:srgbClr val="31B6FD"/>
      </a:accent1>
      <a:accent2>
        <a:srgbClr val="4584D3"/>
      </a:accent2>
      <a:accent3>
        <a:srgbClr val="5BD078"/>
      </a:accent3>
      <a:accent4>
        <a:srgbClr val="A5D028"/>
      </a:accent4>
      <a:accent5>
        <a:srgbClr val="F5C040"/>
      </a:accent5>
      <a:accent6>
        <a:srgbClr val="05E0DB"/>
      </a:accent6>
      <a:hlink>
        <a:srgbClr val="0080FF"/>
      </a:hlink>
      <a:folHlink>
        <a:srgbClr val="5EAEFF"/>
      </a:folHlink>
    </a:clrScheme>
    <a:fontScheme name="Waveform">
      <a:majorFont>
        <a:latin typeface="Candara"/>
        <a:ea typeface=""/>
        <a:cs typeface=""/>
        <a:font script="Jpan" typeface="HGP明朝E"/>
        <a:font script="Hang" typeface="HY그래픽M"/>
        <a:font script="Hans" typeface="华文新魏"/>
        <a:font script="Hant" typeface="標楷體"/>
        <a:font script="Arab" typeface="Arial"/>
        <a:font script="Hebr" typeface="Arial"/>
        <a:font script="Thai" typeface="Kodchiang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ndara"/>
        <a:ea typeface=""/>
        <a:cs typeface=""/>
        <a:font script="Jpan" typeface="HGP明朝E"/>
        <a:font script="Hang" typeface="HY그래픽M"/>
        <a:font script="Hans" typeface="华文楷体"/>
        <a:font script="Hant" typeface="標楷體"/>
        <a:font script="Arab" typeface="Arial"/>
        <a:font script="Hebr" typeface="Arial"/>
        <a:font script="Thai" typeface="Kodchiang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aveform">
      <a:fillStyleLst>
        <a:solidFill>
          <a:schemeClr val="phClr"/>
        </a:solidFill>
        <a:gradFill rotWithShape="1">
          <a:gsLst>
            <a:gs pos="0">
              <a:schemeClr val="phClr">
                <a:tint val="0"/>
              </a:schemeClr>
            </a:gs>
            <a:gs pos="44000">
              <a:schemeClr val="phClr">
                <a:tint val="60000"/>
                <a:satMod val="120000"/>
              </a:schemeClr>
            </a:gs>
            <a:gs pos="100000">
              <a:schemeClr val="phClr">
                <a:tint val="90000"/>
                <a:alpha val="100000"/>
                <a:lumMod val="90000"/>
              </a:schemeClr>
            </a:gs>
          </a:gsLst>
          <a:lin ang="5400000" scaled="0"/>
        </a:gradFill>
        <a:gradFill rotWithShape="1">
          <a:gsLst>
            <a:gs pos="0">
              <a:schemeClr val="phClr">
                <a:tint val="96000"/>
                <a:satMod val="120000"/>
                <a:lumMod val="120000"/>
              </a:schemeClr>
            </a:gs>
            <a:gs pos="100000">
              <a:schemeClr val="phClr">
                <a:shade val="89000"/>
                <a:lumMod val="90000"/>
              </a:schemeClr>
            </a:gs>
          </a:gsLst>
          <a:lin ang="5400000" scaled="0"/>
        </a:gradFill>
      </a:fillStyleLst>
      <a:lnStyleLst>
        <a:ln w="9525" cap="flat" cmpd="sng" algn="ctr">
          <a:solidFill>
            <a:schemeClr val="phClr"/>
          </a:solidFill>
          <a:prstDash val="solid"/>
        </a:ln>
        <a:ln w="15875" cap="flat" cmpd="sng" algn="ctr">
          <a:solidFill>
            <a:schemeClr val="phClr">
              <a:shade val="75000"/>
              <a:lumMod val="80000"/>
            </a:schemeClr>
          </a:solidFill>
          <a:prstDash val="solid"/>
        </a:ln>
        <a:ln w="25400" cap="flat" cmpd="sng" algn="ctr">
          <a:solidFill>
            <a:schemeClr val="phClr"/>
          </a:solidFill>
          <a:prstDash val="solid"/>
        </a:ln>
      </a:lnStyleLst>
      <a:effectStyleLst>
        <a:effectStyle>
          <a:effectLst/>
        </a:effectStyle>
        <a:effectStyle>
          <a:effectLst>
            <a:outerShdw blurRad="50800" dist="25400" dir="5400000" rotWithShape="0">
              <a:srgbClr val="000000">
                <a:alpha val="38000"/>
              </a:srgbClr>
            </a:outerShdw>
          </a:effectLst>
          <a:scene3d>
            <a:camera prst="orthographicFront">
              <a:rot lat="0" lon="0" rev="0"/>
            </a:camera>
            <a:lightRig rig="flat" dir="tl">
              <a:rot lat="0" lon="0" rev="6360000"/>
            </a:lightRig>
          </a:scene3d>
          <a:sp3d prstMaterial="flat">
            <a:bevelT w="12700" h="12700"/>
          </a:sp3d>
        </a:effectStyle>
        <a:effectStyle>
          <a:effectLst>
            <a:outerShdw blurRad="50800" dist="25400" dir="5400000" rotWithShape="0">
              <a:srgbClr val="000000">
                <a:alpha val="38000"/>
              </a:srgbClr>
            </a:outerShdw>
          </a:effectLst>
          <a:scene3d>
            <a:camera prst="orthographicFront">
              <a:rot lat="0" lon="0" rev="0"/>
            </a:camera>
            <a:lightRig rig="flat" dir="tl">
              <a:rot lat="0" lon="0" rev="6360000"/>
            </a:lightRig>
          </a:scene3d>
          <a:sp3d contourW="19050" prstMaterial="flat">
            <a:bevelT w="63500" h="63500"/>
            <a:contourClr>
              <a:schemeClr val="phClr">
                <a:shade val="25000"/>
                <a:satMod val="180000"/>
              </a:schemeClr>
            </a:contourClr>
          </a:sp3d>
        </a:effectStyle>
      </a:effectStyleLst>
      <a:bgFillStyleLst>
        <a:solidFill>
          <a:schemeClr val="phClr"/>
        </a:solidFill>
        <a:gradFill rotWithShape="1">
          <a:gsLst>
            <a:gs pos="40000">
              <a:schemeClr val="phClr">
                <a:tint val="94000"/>
                <a:shade val="94000"/>
                <a:alpha val="100000"/>
                <a:satMod val="114000"/>
                <a:lumMod val="114000"/>
              </a:schemeClr>
            </a:gs>
            <a:gs pos="74000">
              <a:schemeClr val="phClr">
                <a:tint val="94000"/>
                <a:shade val="94000"/>
                <a:satMod val="128000"/>
                <a:lumMod val="100000"/>
              </a:schemeClr>
            </a:gs>
            <a:gs pos="100000">
              <a:schemeClr val="phClr">
                <a:tint val="98000"/>
                <a:shade val="100000"/>
                <a:hueMod val="98000"/>
                <a:satMod val="100000"/>
                <a:lumMod val="74000"/>
              </a:schemeClr>
            </a:gs>
          </a:gsLst>
          <a:path path="circle">
            <a:fillToRect l="20000" t="-40000" r="20000" b="140000"/>
          </a:path>
        </a:gradFill>
        <a:blipFill rotWithShape="1">
          <a:blip xmlns:r="http://schemas.openxmlformats.org/officeDocument/2006/relationships" r:embed="rId1">
            <a:duotone>
              <a:schemeClr val="phClr">
                <a:tint val="96000"/>
                <a:satMod val="130000"/>
                <a:lumMod val="50000"/>
              </a:schemeClr>
              <a:schemeClr val="phClr">
                <a:tint val="96000"/>
                <a:satMod val="114000"/>
                <a:lumMod val="114000"/>
              </a:schemeClr>
            </a:duotone>
          </a:blip>
          <a:stretch/>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Waveform</Template>
  <TotalTime>3620</TotalTime>
  <Words>1321</Words>
  <Application>Microsoft Office PowerPoint</Application>
  <PresentationFormat>Custom</PresentationFormat>
  <Paragraphs>183</Paragraphs>
  <Slides>20</Slides>
  <Notes>16</Notes>
  <HiddenSlides>0</HiddenSlides>
  <MMClips>0</MMClips>
  <ScaleCrop>false</ScaleCrop>
  <HeadingPairs>
    <vt:vector size="4" baseType="variant">
      <vt:variant>
        <vt:lpstr>Theme</vt:lpstr>
      </vt:variant>
      <vt:variant>
        <vt:i4>1</vt:i4>
      </vt:variant>
      <vt:variant>
        <vt:lpstr>Slide Titles</vt:lpstr>
      </vt:variant>
      <vt:variant>
        <vt:i4>20</vt:i4>
      </vt:variant>
    </vt:vector>
  </HeadingPairs>
  <TitlesOfParts>
    <vt:vector size="21" baseType="lpstr">
      <vt:lpstr>Waveform</vt:lpstr>
      <vt:lpstr>Mini Project-I (K24MCA18P) Odd Semester Session 2024-25</vt:lpstr>
      <vt:lpstr>Content</vt:lpstr>
      <vt:lpstr>Introduction</vt:lpstr>
      <vt:lpstr>        Literature Review</vt:lpstr>
      <vt:lpstr>Technology (Hardware Requirements)</vt:lpstr>
      <vt:lpstr>Objective of the Project</vt:lpstr>
      <vt:lpstr>Technology (Software Requirements)</vt:lpstr>
      <vt:lpstr>Modules</vt:lpstr>
      <vt:lpstr>PowerPoint Presentation</vt:lpstr>
      <vt:lpstr>Modules (Contd.)</vt:lpstr>
      <vt:lpstr>Modules (Contd.)</vt:lpstr>
      <vt:lpstr>Modules (Contd.)</vt:lpstr>
      <vt:lpstr>Modules (Contd.)</vt:lpstr>
      <vt:lpstr>Modules (Contd.)</vt:lpstr>
      <vt:lpstr>Workflow/Gantt Chart</vt:lpstr>
      <vt:lpstr>Workflow/Gantt Chart</vt:lpstr>
      <vt:lpstr>Reports</vt:lpstr>
      <vt:lpstr>References</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Mini Project-I (K24MCA18P) Odd Semester Session 2024-25</dc:title>
  <dc:creator>Apoorv Jain</dc:creator>
  <cp:lastModifiedBy>Mukul Dhiman</cp:lastModifiedBy>
  <cp:revision>47</cp:revision>
  <dcterms:created xsi:type="dcterms:W3CDTF">2024-09-12T08:34:15Z</dcterms:created>
  <dcterms:modified xsi:type="dcterms:W3CDTF">2024-12-15T16:36:01Z</dcterms:modified>
</cp:coreProperties>
</file>